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79" r:id="rId4"/>
    <p:sldId id="280" r:id="rId5"/>
    <p:sldId id="281" r:id="rId6"/>
    <p:sldId id="274" r:id="rId7"/>
    <p:sldId id="278" r:id="rId8"/>
    <p:sldId id="277" r:id="rId9"/>
    <p:sldId id="275" r:id="rId10"/>
    <p:sldId id="282" r:id="rId11"/>
    <p:sldId id="293" r:id="rId12"/>
    <p:sldId id="294" r:id="rId13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omic Sans MS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omic Sans MS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omic Sans MS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omic Sans MS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E73D"/>
    <a:srgbClr val="FFF9C1"/>
    <a:srgbClr val="FF7D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8" autoAdjust="0"/>
    <p:restoredTop sz="94656" autoAdjust="0"/>
  </p:normalViewPr>
  <p:slideViewPr>
    <p:cSldViewPr>
      <p:cViewPr>
        <p:scale>
          <a:sx n="102" d="100"/>
          <a:sy n="102" d="100"/>
        </p:scale>
        <p:origin x="-80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0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58E15BE0-3C75-0648-8B24-68DC5510326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28009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93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93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87D79648-58A8-FC40-933F-8E82AB8CEC9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0713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r>
              <a:rPr lang="en-GB">
                <a:latin typeface="Comic Sans MS" charset="0"/>
              </a:rPr>
              <a:t>May 2011. Kindly contributed to </a:t>
            </a:r>
            <a:r>
              <a:rPr lang="en-US">
                <a:solidFill>
                  <a:schemeClr val="accent2"/>
                </a:solidFill>
                <a:latin typeface="Comic Sans MS" charset="0"/>
              </a:rPr>
              <a:t>www.skillsworkshop.org </a:t>
            </a:r>
            <a:r>
              <a:rPr lang="en-US"/>
              <a:t>by Helen Holt, Lincoln College.</a:t>
            </a:r>
            <a:r>
              <a:rPr lang="en-GB"/>
              <a:t> </a:t>
            </a:r>
          </a:p>
          <a:p>
            <a:pPr eaLnBrk="1" hangingPunct="1"/>
            <a:endParaRPr lang="en-GB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fld id="{DC20EBFE-1D91-2F41-B485-13453BC51D77}" type="slidenum">
              <a:rPr lang="en-GB">
                <a:latin typeface="Arial" charset="0"/>
              </a:rPr>
              <a:pPr eaLnBrk="1" hangingPunct="1"/>
              <a:t>1</a:t>
            </a:fld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r>
              <a:rPr lang="en-GB">
                <a:latin typeface="Comic Sans MS" charset="0"/>
              </a:rPr>
              <a:t>May 2011. Kindly contributed to </a:t>
            </a:r>
            <a:r>
              <a:rPr lang="en-US">
                <a:solidFill>
                  <a:schemeClr val="accent2"/>
                </a:solidFill>
                <a:latin typeface="Comic Sans MS" charset="0"/>
              </a:rPr>
              <a:t>www.skillsworkshop.org </a:t>
            </a:r>
            <a:r>
              <a:rPr lang="en-US"/>
              <a:t>by Helen Holt, Lincoln College.</a:t>
            </a:r>
            <a:r>
              <a:rPr lang="en-GB"/>
              <a:t> </a:t>
            </a:r>
          </a:p>
          <a:p>
            <a:pPr eaLnBrk="1" hangingPunct="1"/>
            <a:endParaRPr lang="en-GB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fld id="{25351199-817F-1B4F-91CD-F3553942069C}" type="slidenum">
              <a:rPr lang="en-GB">
                <a:latin typeface="Arial" charset="0"/>
              </a:rPr>
              <a:pPr eaLnBrk="1" hangingPunct="1"/>
              <a:t>10</a:t>
            </a:fld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r>
              <a:rPr lang="en-GB">
                <a:latin typeface="Comic Sans MS" charset="0"/>
              </a:rPr>
              <a:t>May 2011. Kindly contributed to </a:t>
            </a:r>
            <a:r>
              <a:rPr lang="en-US">
                <a:solidFill>
                  <a:schemeClr val="accent2"/>
                </a:solidFill>
                <a:latin typeface="Comic Sans MS" charset="0"/>
              </a:rPr>
              <a:t>www.skillsworkshop.org </a:t>
            </a:r>
            <a:r>
              <a:rPr lang="en-US"/>
              <a:t>by Helen Holt, Lincoln College.</a:t>
            </a:r>
            <a:r>
              <a:rPr lang="en-GB"/>
              <a:t> </a:t>
            </a:r>
          </a:p>
          <a:p>
            <a:pPr eaLnBrk="1" hangingPunct="1"/>
            <a:endParaRPr lang="en-GB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fld id="{3E72B657-DC3F-0C45-B11E-8B04E652DFD3}" type="slidenum">
              <a:rPr lang="en-GB">
                <a:latin typeface="Arial" charset="0"/>
              </a:rPr>
              <a:pPr eaLnBrk="1" hangingPunct="1"/>
              <a:t>11</a:t>
            </a:fld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r>
              <a:rPr lang="en-GB">
                <a:latin typeface="Comic Sans MS" charset="0"/>
              </a:rPr>
              <a:t>May 2011. Kindly contributed to </a:t>
            </a:r>
            <a:r>
              <a:rPr lang="en-US">
                <a:solidFill>
                  <a:schemeClr val="accent2"/>
                </a:solidFill>
                <a:latin typeface="Comic Sans MS" charset="0"/>
              </a:rPr>
              <a:t>www.skillsworkshop.org </a:t>
            </a:r>
            <a:r>
              <a:rPr lang="en-US"/>
              <a:t>by Helen Holt, Lincoln College.</a:t>
            </a:r>
            <a:r>
              <a:rPr lang="en-GB"/>
              <a:t> </a:t>
            </a:r>
          </a:p>
          <a:p>
            <a:pPr eaLnBrk="1" hangingPunct="1"/>
            <a:endParaRPr lang="en-GB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fld id="{8D508943-BFED-F141-83BF-5D9C173BDBCE}" type="slidenum">
              <a:rPr lang="en-GB">
                <a:latin typeface="Arial" charset="0"/>
              </a:rPr>
              <a:pPr eaLnBrk="1" hangingPunct="1"/>
              <a:t>2</a:t>
            </a:fld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r>
              <a:rPr lang="en-GB">
                <a:latin typeface="Comic Sans MS" charset="0"/>
              </a:rPr>
              <a:t>May 2011. Kindly contributed to </a:t>
            </a:r>
            <a:r>
              <a:rPr lang="en-US">
                <a:solidFill>
                  <a:schemeClr val="accent2"/>
                </a:solidFill>
                <a:latin typeface="Comic Sans MS" charset="0"/>
              </a:rPr>
              <a:t>www.skillsworkshop.org </a:t>
            </a:r>
            <a:r>
              <a:rPr lang="en-US"/>
              <a:t>by Helen Holt, Lincoln College.</a:t>
            </a:r>
            <a:r>
              <a:rPr lang="en-GB"/>
              <a:t> </a:t>
            </a:r>
          </a:p>
          <a:p>
            <a:pPr eaLnBrk="1" hangingPunct="1"/>
            <a:endParaRPr lang="en-GB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fld id="{77B70250-8A26-C94E-936C-D5D9E3EA5749}" type="slidenum">
              <a:rPr lang="en-GB">
                <a:latin typeface="Arial" charset="0"/>
              </a:rPr>
              <a:pPr eaLnBrk="1" hangingPunct="1"/>
              <a:t>3</a:t>
            </a:fld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r>
              <a:rPr lang="en-GB">
                <a:latin typeface="Comic Sans MS" charset="0"/>
              </a:rPr>
              <a:t>May 2011. Kindly contributed to </a:t>
            </a:r>
            <a:r>
              <a:rPr lang="en-US">
                <a:solidFill>
                  <a:schemeClr val="accent2"/>
                </a:solidFill>
                <a:latin typeface="Comic Sans MS" charset="0"/>
              </a:rPr>
              <a:t>www.skillsworkshop.org </a:t>
            </a:r>
            <a:r>
              <a:rPr lang="en-US"/>
              <a:t>by Helen Holt, Lincoln College.</a:t>
            </a:r>
            <a:r>
              <a:rPr lang="en-GB"/>
              <a:t> </a:t>
            </a:r>
          </a:p>
          <a:p>
            <a:pPr eaLnBrk="1" hangingPunct="1"/>
            <a:endParaRPr lang="en-GB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fld id="{106E8477-FBE6-B743-8C1E-C5F7576F3F88}" type="slidenum">
              <a:rPr lang="en-GB">
                <a:latin typeface="Arial" charset="0"/>
              </a:rPr>
              <a:pPr eaLnBrk="1" hangingPunct="1"/>
              <a:t>4</a:t>
            </a:fld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r>
              <a:rPr lang="en-GB">
                <a:latin typeface="Comic Sans MS" charset="0"/>
              </a:rPr>
              <a:t>May 2011. Kindly contributed to </a:t>
            </a:r>
            <a:r>
              <a:rPr lang="en-US">
                <a:solidFill>
                  <a:schemeClr val="accent2"/>
                </a:solidFill>
                <a:latin typeface="Comic Sans MS" charset="0"/>
              </a:rPr>
              <a:t>www.skillsworkshop.org </a:t>
            </a:r>
            <a:r>
              <a:rPr lang="en-US"/>
              <a:t>by Helen Holt, Lincoln College.</a:t>
            </a:r>
            <a:r>
              <a:rPr lang="en-GB"/>
              <a:t> </a:t>
            </a:r>
          </a:p>
          <a:p>
            <a:pPr eaLnBrk="1" hangingPunct="1"/>
            <a:endParaRPr lang="en-GB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fld id="{F4CDF9AA-6A6E-6D46-8255-08BF712417DE}" type="slidenum">
              <a:rPr lang="en-GB">
                <a:latin typeface="Arial" charset="0"/>
              </a:rPr>
              <a:pPr eaLnBrk="1" hangingPunct="1"/>
              <a:t>5</a:t>
            </a:fld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r>
              <a:rPr lang="en-GB">
                <a:latin typeface="Comic Sans MS" charset="0"/>
              </a:rPr>
              <a:t>May 2011. Kindly contributed to </a:t>
            </a:r>
            <a:r>
              <a:rPr lang="en-US">
                <a:solidFill>
                  <a:schemeClr val="accent2"/>
                </a:solidFill>
                <a:latin typeface="Comic Sans MS" charset="0"/>
              </a:rPr>
              <a:t>www.skillsworkshop.org </a:t>
            </a:r>
            <a:r>
              <a:rPr lang="en-US"/>
              <a:t>by Helen Holt, Lincoln College.</a:t>
            </a:r>
            <a:r>
              <a:rPr lang="en-GB"/>
              <a:t> </a:t>
            </a:r>
          </a:p>
          <a:p>
            <a:pPr eaLnBrk="1" hangingPunct="1"/>
            <a:endParaRPr lang="en-GB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fld id="{4D4217E0-854F-EA49-8A7C-06DDF75B8E11}" type="slidenum">
              <a:rPr lang="en-GB">
                <a:latin typeface="Arial" charset="0"/>
              </a:rPr>
              <a:pPr eaLnBrk="1" hangingPunct="1"/>
              <a:t>6</a:t>
            </a:fld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r>
              <a:rPr lang="en-GB">
                <a:latin typeface="Comic Sans MS" charset="0"/>
              </a:rPr>
              <a:t>May 2011. Kindly contributed to </a:t>
            </a:r>
            <a:r>
              <a:rPr lang="en-US">
                <a:solidFill>
                  <a:schemeClr val="accent2"/>
                </a:solidFill>
                <a:latin typeface="Comic Sans MS" charset="0"/>
              </a:rPr>
              <a:t>www.skillsworkshop.org </a:t>
            </a:r>
            <a:r>
              <a:rPr lang="en-US"/>
              <a:t>by Helen Holt, Lincoln College.</a:t>
            </a:r>
            <a:r>
              <a:rPr lang="en-GB"/>
              <a:t> </a:t>
            </a:r>
          </a:p>
          <a:p>
            <a:pPr eaLnBrk="1" hangingPunct="1"/>
            <a:endParaRPr lang="en-GB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fld id="{531C849C-F916-994E-AA02-CE52B9D4961F}" type="slidenum">
              <a:rPr lang="en-GB">
                <a:latin typeface="Arial" charset="0"/>
              </a:rPr>
              <a:pPr eaLnBrk="1" hangingPunct="1"/>
              <a:t>7</a:t>
            </a:fld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r>
              <a:rPr lang="en-GB">
                <a:latin typeface="Comic Sans MS" charset="0"/>
              </a:rPr>
              <a:t>May 2011. Kindly contributed to </a:t>
            </a:r>
            <a:r>
              <a:rPr lang="en-US">
                <a:solidFill>
                  <a:schemeClr val="accent2"/>
                </a:solidFill>
                <a:latin typeface="Comic Sans MS" charset="0"/>
              </a:rPr>
              <a:t>www.skillsworkshop.org </a:t>
            </a:r>
            <a:r>
              <a:rPr lang="en-US"/>
              <a:t>by Helen Holt, Lincoln College.</a:t>
            </a:r>
            <a:r>
              <a:rPr lang="en-GB"/>
              <a:t> </a:t>
            </a:r>
          </a:p>
          <a:p>
            <a:pPr eaLnBrk="1" hangingPunct="1"/>
            <a:endParaRPr lang="en-GB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fld id="{51FD3DDE-83BD-9846-942B-502C6081C9D5}" type="slidenum">
              <a:rPr lang="en-GB">
                <a:latin typeface="Arial" charset="0"/>
              </a:rPr>
              <a:pPr eaLnBrk="1" hangingPunct="1"/>
              <a:t>8</a:t>
            </a:fld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r>
              <a:rPr lang="en-GB">
                <a:latin typeface="Comic Sans MS" charset="0"/>
              </a:rPr>
              <a:t>May 2011. Kindly contributed to </a:t>
            </a:r>
            <a:r>
              <a:rPr lang="en-US">
                <a:solidFill>
                  <a:schemeClr val="accent2"/>
                </a:solidFill>
                <a:latin typeface="Comic Sans MS" charset="0"/>
              </a:rPr>
              <a:t>www.skillsworkshop.org </a:t>
            </a:r>
            <a:r>
              <a:rPr lang="en-US"/>
              <a:t>by Helen Holt, Lincoln College.</a:t>
            </a:r>
            <a:r>
              <a:rPr lang="en-GB"/>
              <a:t> </a:t>
            </a:r>
          </a:p>
          <a:p>
            <a:pPr eaLnBrk="1" hangingPunct="1"/>
            <a:endParaRPr lang="en-GB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fld id="{5F3CA40D-8347-8145-86BE-CC3D38967EBD}" type="slidenum">
              <a:rPr lang="en-GB">
                <a:latin typeface="Arial" charset="0"/>
              </a:rPr>
              <a:pPr eaLnBrk="1" hangingPunct="1"/>
              <a:t>9</a:t>
            </a:fld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>
              <a:gd name="T0" fmla="*/ 2147483647 w 3985"/>
              <a:gd name="T1" fmla="*/ 0 h 3619"/>
              <a:gd name="T2" fmla="*/ 0 w 3985"/>
              <a:gd name="T3" fmla="*/ 2147483647 h 3619"/>
              <a:gd name="T4" fmla="*/ 2147483647 w 3985"/>
              <a:gd name="T5" fmla="*/ 2147483647 h 3619"/>
              <a:gd name="T6" fmla="*/ 2147483647 w 3985"/>
              <a:gd name="T7" fmla="*/ 2147483647 h 3619"/>
              <a:gd name="T8" fmla="*/ 2147483647 w 3985"/>
              <a:gd name="T9" fmla="*/ 0 h 3619"/>
              <a:gd name="T10" fmla="*/ 2147483647 w 3985"/>
              <a:gd name="T11" fmla="*/ 0 h 36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>
                <a:gd name="T0" fmla="*/ 6376 w 794"/>
                <a:gd name="T1" fmla="*/ 2383 h 414"/>
                <a:gd name="T2" fmla="*/ 5702 w 794"/>
                <a:gd name="T3" fmla="*/ 1919 h 414"/>
                <a:gd name="T4" fmla="*/ 4466 w 794"/>
                <a:gd name="T5" fmla="*/ 1268 h 414"/>
                <a:gd name="T6" fmla="*/ 570 w 794"/>
                <a:gd name="T7" fmla="*/ 0 h 414"/>
                <a:gd name="T8" fmla="*/ 184 w 794"/>
                <a:gd name="T9" fmla="*/ 120 h 414"/>
                <a:gd name="T10" fmla="*/ 0 w 794"/>
                <a:gd name="T11" fmla="*/ 501 h 414"/>
                <a:gd name="T12" fmla="*/ 224 w 794"/>
                <a:gd name="T13" fmla="*/ 936 h 414"/>
                <a:gd name="T14" fmla="*/ 4577 w 794"/>
                <a:gd name="T15" fmla="*/ 2469 h 414"/>
                <a:gd name="T16" fmla="*/ 5531 w 794"/>
                <a:gd name="T17" fmla="*/ 2371 h 414"/>
                <a:gd name="T18" fmla="*/ 6302 w 794"/>
                <a:gd name="T19" fmla="*/ 2498 h 414"/>
                <a:gd name="T20" fmla="*/ 6376 w 794"/>
                <a:gd name="T21" fmla="*/ 2383 h 414"/>
                <a:gd name="T22" fmla="*/ 6376 w 794"/>
                <a:gd name="T23" fmla="*/ 2383 h 4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>
                <a:gd name="T0" fmla="*/ 274 w 1586"/>
                <a:gd name="T1" fmla="*/ 0 h 821"/>
                <a:gd name="T2" fmla="*/ 2664 w 1586"/>
                <a:gd name="T3" fmla="*/ 781 h 821"/>
                <a:gd name="T4" fmla="*/ 2858 w 1586"/>
                <a:gd name="T5" fmla="*/ 960 h 821"/>
                <a:gd name="T6" fmla="*/ 3175 w 1586"/>
                <a:gd name="T7" fmla="*/ 1191 h 821"/>
                <a:gd name="T8" fmla="*/ 3133 w 1586"/>
                <a:gd name="T9" fmla="*/ 1235 h 821"/>
                <a:gd name="T10" fmla="*/ 2702 w 1586"/>
                <a:gd name="T11" fmla="*/ 1184 h 821"/>
                <a:gd name="T12" fmla="*/ 2292 w 1586"/>
                <a:gd name="T13" fmla="*/ 1220 h 821"/>
                <a:gd name="T14" fmla="*/ 83 w 1586"/>
                <a:gd name="T15" fmla="*/ 449 h 821"/>
                <a:gd name="T16" fmla="*/ 0 w 1586"/>
                <a:gd name="T17" fmla="*/ 226 h 821"/>
                <a:gd name="T18" fmla="*/ 92 w 1586"/>
                <a:gd name="T19" fmla="*/ 48 h 821"/>
                <a:gd name="T20" fmla="*/ 274 w 1586"/>
                <a:gd name="T21" fmla="*/ 0 h 821"/>
                <a:gd name="T22" fmla="*/ 274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>
                <a:gd name="T0" fmla="*/ 0 w 1049"/>
                <a:gd name="T1" fmla="*/ 492 h 747"/>
                <a:gd name="T2" fmla="*/ 1855 w 1049"/>
                <a:gd name="T3" fmla="*/ 1131 h 747"/>
                <a:gd name="T4" fmla="*/ 1889 w 1049"/>
                <a:gd name="T5" fmla="*/ 808 h 747"/>
                <a:gd name="T6" fmla="*/ 2111 w 1049"/>
                <a:gd name="T7" fmla="*/ 639 h 747"/>
                <a:gd name="T8" fmla="*/ 157 w 1049"/>
                <a:gd name="T9" fmla="*/ 0 h 747"/>
                <a:gd name="T10" fmla="*/ 0 w 1049"/>
                <a:gd name="T11" fmla="*/ 192 h 747"/>
                <a:gd name="T12" fmla="*/ 0 w 1049"/>
                <a:gd name="T13" fmla="*/ 492 h 747"/>
                <a:gd name="T14" fmla="*/ 0 w 1049"/>
                <a:gd name="T15" fmla="*/ 492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>
                  <a:gd name="T0" fmla="*/ 219 w 150"/>
                  <a:gd name="T1" fmla="*/ 0 h 173"/>
                  <a:gd name="T2" fmla="*/ 81 w 150"/>
                  <a:gd name="T3" fmla="*/ 101 h 173"/>
                  <a:gd name="T4" fmla="*/ 0 w 150"/>
                  <a:gd name="T5" fmla="*/ 265 h 173"/>
                  <a:gd name="T6" fmla="*/ 160 w 150"/>
                  <a:gd name="T7" fmla="*/ 245 h 173"/>
                  <a:gd name="T8" fmla="*/ 206 w 150"/>
                  <a:gd name="T9" fmla="*/ 129 h 173"/>
                  <a:gd name="T10" fmla="*/ 300 w 150"/>
                  <a:gd name="T11" fmla="*/ 41 h 173"/>
                  <a:gd name="T12" fmla="*/ 219 w 150"/>
                  <a:gd name="T13" fmla="*/ 0 h 173"/>
                  <a:gd name="T14" fmla="*/ 219 w 150"/>
                  <a:gd name="T15" fmla="*/ 0 h 1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>
                  <a:gd name="T0" fmla="*/ 313 w 1684"/>
                  <a:gd name="T1" fmla="*/ 0 h 880"/>
                  <a:gd name="T2" fmla="*/ 126 w 1684"/>
                  <a:gd name="T3" fmla="*/ 79 h 880"/>
                  <a:gd name="T4" fmla="*/ 0 w 1684"/>
                  <a:gd name="T5" fmla="*/ 314 h 880"/>
                  <a:gd name="T6" fmla="*/ 135 w 1684"/>
                  <a:gd name="T7" fmla="*/ 541 h 880"/>
                  <a:gd name="T8" fmla="*/ 2373 w 1684"/>
                  <a:gd name="T9" fmla="*/ 1308 h 880"/>
                  <a:gd name="T10" fmla="*/ 2855 w 1684"/>
                  <a:gd name="T11" fmla="*/ 1260 h 880"/>
                  <a:gd name="T12" fmla="*/ 3245 w 1684"/>
                  <a:gd name="T13" fmla="*/ 1328 h 880"/>
                  <a:gd name="T14" fmla="*/ 3381 w 1684"/>
                  <a:gd name="T15" fmla="*/ 1220 h 880"/>
                  <a:gd name="T16" fmla="*/ 3015 w 1684"/>
                  <a:gd name="T17" fmla="*/ 1002 h 880"/>
                  <a:gd name="T18" fmla="*/ 2866 w 1684"/>
                  <a:gd name="T19" fmla="*/ 773 h 880"/>
                  <a:gd name="T20" fmla="*/ 2749 w 1684"/>
                  <a:gd name="T21" fmla="*/ 795 h 880"/>
                  <a:gd name="T22" fmla="*/ 2889 w 1684"/>
                  <a:gd name="T23" fmla="*/ 1002 h 880"/>
                  <a:gd name="T24" fmla="*/ 3168 w 1684"/>
                  <a:gd name="T25" fmla="*/ 1222 h 880"/>
                  <a:gd name="T26" fmla="*/ 2837 w 1684"/>
                  <a:gd name="T27" fmla="*/ 1188 h 880"/>
                  <a:gd name="T28" fmla="*/ 2447 w 1684"/>
                  <a:gd name="T29" fmla="*/ 1228 h 880"/>
                  <a:gd name="T30" fmla="*/ 2519 w 1684"/>
                  <a:gd name="T31" fmla="*/ 980 h 880"/>
                  <a:gd name="T32" fmla="*/ 2686 w 1684"/>
                  <a:gd name="T33" fmla="*/ 812 h 880"/>
                  <a:gd name="T34" fmla="*/ 2491 w 1684"/>
                  <a:gd name="T35" fmla="*/ 833 h 880"/>
                  <a:gd name="T36" fmla="*/ 2339 w 1684"/>
                  <a:gd name="T37" fmla="*/ 993 h 880"/>
                  <a:gd name="T38" fmla="*/ 2287 w 1684"/>
                  <a:gd name="T39" fmla="*/ 1194 h 880"/>
                  <a:gd name="T40" fmla="*/ 215 w 1684"/>
                  <a:gd name="T41" fmla="*/ 468 h 880"/>
                  <a:gd name="T42" fmla="*/ 160 w 1684"/>
                  <a:gd name="T43" fmla="*/ 324 h 880"/>
                  <a:gd name="T44" fmla="*/ 207 w 1684"/>
                  <a:gd name="T45" fmla="*/ 144 h 880"/>
                  <a:gd name="T46" fmla="*/ 435 w 1684"/>
                  <a:gd name="T47" fmla="*/ 0 h 880"/>
                  <a:gd name="T48" fmla="*/ 313 w 1684"/>
                  <a:gd name="T49" fmla="*/ 0 h 880"/>
                  <a:gd name="T50" fmla="*/ 313 w 1684"/>
                  <a:gd name="T51" fmla="*/ 0 h 8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>
                  <a:gd name="T0" fmla="*/ 201 w 1190"/>
                  <a:gd name="T1" fmla="*/ 0 h 500"/>
                  <a:gd name="T2" fmla="*/ 2389 w 1190"/>
                  <a:gd name="T3" fmla="*/ 739 h 500"/>
                  <a:gd name="T4" fmla="*/ 2159 w 1190"/>
                  <a:gd name="T5" fmla="*/ 754 h 500"/>
                  <a:gd name="T6" fmla="*/ 0 w 1190"/>
                  <a:gd name="T7" fmla="*/ 41 h 500"/>
                  <a:gd name="T8" fmla="*/ 201 w 1190"/>
                  <a:gd name="T9" fmla="*/ 0 h 500"/>
                  <a:gd name="T10" fmla="*/ 201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>
                  <a:gd name="T0" fmla="*/ 234 w 160"/>
                  <a:gd name="T1" fmla="*/ 0 h 335"/>
                  <a:gd name="T2" fmla="*/ 38 w 160"/>
                  <a:gd name="T3" fmla="*/ 159 h 335"/>
                  <a:gd name="T4" fmla="*/ 0 w 160"/>
                  <a:gd name="T5" fmla="*/ 344 h 335"/>
                  <a:gd name="T6" fmla="*/ 67 w 160"/>
                  <a:gd name="T7" fmla="*/ 470 h 335"/>
                  <a:gd name="T8" fmla="*/ 189 w 160"/>
                  <a:gd name="T9" fmla="*/ 502 h 335"/>
                  <a:gd name="T10" fmla="*/ 153 w 160"/>
                  <a:gd name="T11" fmla="*/ 230 h 335"/>
                  <a:gd name="T12" fmla="*/ 322 w 160"/>
                  <a:gd name="T13" fmla="*/ 26 h 335"/>
                  <a:gd name="T14" fmla="*/ 234 w 160"/>
                  <a:gd name="T15" fmla="*/ 0 h 335"/>
                  <a:gd name="T16" fmla="*/ 234 w 160"/>
                  <a:gd name="T17" fmla="*/ 0 h 3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>
                  <a:gd name="T0" fmla="*/ 28 w 489"/>
                  <a:gd name="T1" fmla="*/ 52 h 296"/>
                  <a:gd name="T2" fmla="*/ 319 w 489"/>
                  <a:gd name="T3" fmla="*/ 100 h 296"/>
                  <a:gd name="T4" fmla="*/ 647 w 489"/>
                  <a:gd name="T5" fmla="*/ 207 h 296"/>
                  <a:gd name="T6" fmla="*/ 879 w 489"/>
                  <a:gd name="T7" fmla="*/ 368 h 296"/>
                  <a:gd name="T8" fmla="*/ 651 w 489"/>
                  <a:gd name="T9" fmla="*/ 348 h 296"/>
                  <a:gd name="T10" fmla="*/ 277 w 489"/>
                  <a:gd name="T11" fmla="*/ 221 h 296"/>
                  <a:gd name="T12" fmla="*/ 100 w 489"/>
                  <a:gd name="T13" fmla="*/ 121 h 296"/>
                  <a:gd name="T14" fmla="*/ 213 w 489"/>
                  <a:gd name="T15" fmla="*/ 246 h 296"/>
                  <a:gd name="T16" fmla="*/ 543 w 489"/>
                  <a:gd name="T17" fmla="*/ 408 h 296"/>
                  <a:gd name="T18" fmla="*/ 930 w 489"/>
                  <a:gd name="T19" fmla="*/ 448 h 296"/>
                  <a:gd name="T20" fmla="*/ 976 w 489"/>
                  <a:gd name="T21" fmla="*/ 338 h 296"/>
                  <a:gd name="T22" fmla="*/ 787 w 489"/>
                  <a:gd name="T23" fmla="*/ 182 h 296"/>
                  <a:gd name="T24" fmla="*/ 339 w 489"/>
                  <a:gd name="T25" fmla="*/ 26 h 296"/>
                  <a:gd name="T26" fmla="*/ 0 w 489"/>
                  <a:gd name="T27" fmla="*/ 0 h 296"/>
                  <a:gd name="T28" fmla="*/ 28 w 489"/>
                  <a:gd name="T29" fmla="*/ 52 h 296"/>
                  <a:gd name="T30" fmla="*/ 28 w 489"/>
                  <a:gd name="T31" fmla="*/ 52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>
                <a:gd name="T0" fmla="*/ 498 w 794"/>
                <a:gd name="T1" fmla="*/ 198 h 414"/>
                <a:gd name="T2" fmla="*/ 445 w 794"/>
                <a:gd name="T3" fmla="*/ 159 h 414"/>
                <a:gd name="T4" fmla="*/ 349 w 794"/>
                <a:gd name="T5" fmla="*/ 105 h 414"/>
                <a:gd name="T6" fmla="*/ 44 w 794"/>
                <a:gd name="T7" fmla="*/ 0 h 414"/>
                <a:gd name="T8" fmla="*/ 14 w 794"/>
                <a:gd name="T9" fmla="*/ 10 h 414"/>
                <a:gd name="T10" fmla="*/ 0 w 794"/>
                <a:gd name="T11" fmla="*/ 42 h 414"/>
                <a:gd name="T12" fmla="*/ 17 w 794"/>
                <a:gd name="T13" fmla="*/ 78 h 414"/>
                <a:gd name="T14" fmla="*/ 358 w 794"/>
                <a:gd name="T15" fmla="*/ 205 h 414"/>
                <a:gd name="T16" fmla="*/ 433 w 794"/>
                <a:gd name="T17" fmla="*/ 197 h 414"/>
                <a:gd name="T18" fmla="*/ 493 w 794"/>
                <a:gd name="T19" fmla="*/ 207 h 414"/>
                <a:gd name="T20" fmla="*/ 498 w 794"/>
                <a:gd name="T21" fmla="*/ 198 h 414"/>
                <a:gd name="T22" fmla="*/ 498 w 794"/>
                <a:gd name="T23" fmla="*/ 198 h 4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>
                <a:gd name="T0" fmla="*/ 21 w 1586"/>
                <a:gd name="T1" fmla="*/ 0 h 821"/>
                <a:gd name="T2" fmla="*/ 208 w 1586"/>
                <a:gd name="T3" fmla="*/ 65 h 821"/>
                <a:gd name="T4" fmla="*/ 223 w 1586"/>
                <a:gd name="T5" fmla="*/ 79 h 821"/>
                <a:gd name="T6" fmla="*/ 248 w 1586"/>
                <a:gd name="T7" fmla="*/ 99 h 821"/>
                <a:gd name="T8" fmla="*/ 245 w 1586"/>
                <a:gd name="T9" fmla="*/ 102 h 821"/>
                <a:gd name="T10" fmla="*/ 211 w 1586"/>
                <a:gd name="T11" fmla="*/ 98 h 821"/>
                <a:gd name="T12" fmla="*/ 179 w 1586"/>
                <a:gd name="T13" fmla="*/ 101 h 821"/>
                <a:gd name="T14" fmla="*/ 7 w 1586"/>
                <a:gd name="T15" fmla="*/ 37 h 821"/>
                <a:gd name="T16" fmla="*/ 0 w 1586"/>
                <a:gd name="T17" fmla="*/ 19 h 821"/>
                <a:gd name="T18" fmla="*/ 7 w 1586"/>
                <a:gd name="T19" fmla="*/ 4 h 821"/>
                <a:gd name="T20" fmla="*/ 21 w 1586"/>
                <a:gd name="T21" fmla="*/ 0 h 821"/>
                <a:gd name="T22" fmla="*/ 21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>
                <a:gd name="T0" fmla="*/ 0 w 1049"/>
                <a:gd name="T1" fmla="*/ 41 h 747"/>
                <a:gd name="T2" fmla="*/ 145 w 1049"/>
                <a:gd name="T3" fmla="*/ 94 h 747"/>
                <a:gd name="T4" fmla="*/ 148 w 1049"/>
                <a:gd name="T5" fmla="*/ 67 h 747"/>
                <a:gd name="T6" fmla="*/ 165 w 1049"/>
                <a:gd name="T7" fmla="*/ 53 h 747"/>
                <a:gd name="T8" fmla="*/ 12 w 1049"/>
                <a:gd name="T9" fmla="*/ 0 h 747"/>
                <a:gd name="T10" fmla="*/ 0 w 1049"/>
                <a:gd name="T11" fmla="*/ 16 h 747"/>
                <a:gd name="T12" fmla="*/ 0 w 1049"/>
                <a:gd name="T13" fmla="*/ 41 h 747"/>
                <a:gd name="T14" fmla="*/ 0 w 1049"/>
                <a:gd name="T15" fmla="*/ 41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>
                  <a:gd name="T0" fmla="*/ 17 w 150"/>
                  <a:gd name="T1" fmla="*/ 0 h 173"/>
                  <a:gd name="T2" fmla="*/ 6 w 150"/>
                  <a:gd name="T3" fmla="*/ 8 h 173"/>
                  <a:gd name="T4" fmla="*/ 0 w 150"/>
                  <a:gd name="T5" fmla="*/ 22 h 173"/>
                  <a:gd name="T6" fmla="*/ 12 w 150"/>
                  <a:gd name="T7" fmla="*/ 20 h 173"/>
                  <a:gd name="T8" fmla="*/ 16 w 150"/>
                  <a:gd name="T9" fmla="*/ 11 h 173"/>
                  <a:gd name="T10" fmla="*/ 23 w 150"/>
                  <a:gd name="T11" fmla="*/ 4 h 173"/>
                  <a:gd name="T12" fmla="*/ 17 w 150"/>
                  <a:gd name="T13" fmla="*/ 0 h 173"/>
                  <a:gd name="T14" fmla="*/ 17 w 150"/>
                  <a:gd name="T15" fmla="*/ 0 h 1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>
                  <a:gd name="T0" fmla="*/ 25 w 1684"/>
                  <a:gd name="T1" fmla="*/ 0 h 880"/>
                  <a:gd name="T2" fmla="*/ 10 w 1684"/>
                  <a:gd name="T3" fmla="*/ 6 h 880"/>
                  <a:gd name="T4" fmla="*/ 0 w 1684"/>
                  <a:gd name="T5" fmla="*/ 26 h 880"/>
                  <a:gd name="T6" fmla="*/ 11 w 1684"/>
                  <a:gd name="T7" fmla="*/ 45 h 880"/>
                  <a:gd name="T8" fmla="*/ 185 w 1684"/>
                  <a:gd name="T9" fmla="*/ 108 h 880"/>
                  <a:gd name="T10" fmla="*/ 223 w 1684"/>
                  <a:gd name="T11" fmla="*/ 104 h 880"/>
                  <a:gd name="T12" fmla="*/ 253 w 1684"/>
                  <a:gd name="T13" fmla="*/ 110 h 880"/>
                  <a:gd name="T14" fmla="*/ 264 w 1684"/>
                  <a:gd name="T15" fmla="*/ 101 h 880"/>
                  <a:gd name="T16" fmla="*/ 236 w 1684"/>
                  <a:gd name="T17" fmla="*/ 83 h 880"/>
                  <a:gd name="T18" fmla="*/ 224 w 1684"/>
                  <a:gd name="T19" fmla="*/ 64 h 880"/>
                  <a:gd name="T20" fmla="*/ 215 w 1684"/>
                  <a:gd name="T21" fmla="*/ 66 h 880"/>
                  <a:gd name="T22" fmla="*/ 226 w 1684"/>
                  <a:gd name="T23" fmla="*/ 83 h 880"/>
                  <a:gd name="T24" fmla="*/ 248 w 1684"/>
                  <a:gd name="T25" fmla="*/ 101 h 880"/>
                  <a:gd name="T26" fmla="*/ 222 w 1684"/>
                  <a:gd name="T27" fmla="*/ 98 h 880"/>
                  <a:gd name="T28" fmla="*/ 191 w 1684"/>
                  <a:gd name="T29" fmla="*/ 102 h 880"/>
                  <a:gd name="T30" fmla="*/ 197 w 1684"/>
                  <a:gd name="T31" fmla="*/ 81 h 880"/>
                  <a:gd name="T32" fmla="*/ 210 w 1684"/>
                  <a:gd name="T33" fmla="*/ 67 h 880"/>
                  <a:gd name="T34" fmla="*/ 195 w 1684"/>
                  <a:gd name="T35" fmla="*/ 69 h 880"/>
                  <a:gd name="T36" fmla="*/ 183 w 1684"/>
                  <a:gd name="T37" fmla="*/ 82 h 880"/>
                  <a:gd name="T38" fmla="*/ 179 w 1684"/>
                  <a:gd name="T39" fmla="*/ 99 h 880"/>
                  <a:gd name="T40" fmla="*/ 17 w 1684"/>
                  <a:gd name="T41" fmla="*/ 39 h 880"/>
                  <a:gd name="T42" fmla="*/ 13 w 1684"/>
                  <a:gd name="T43" fmla="*/ 27 h 880"/>
                  <a:gd name="T44" fmla="*/ 16 w 1684"/>
                  <a:gd name="T45" fmla="*/ 12 h 880"/>
                  <a:gd name="T46" fmla="*/ 34 w 1684"/>
                  <a:gd name="T47" fmla="*/ 0 h 880"/>
                  <a:gd name="T48" fmla="*/ 25 w 1684"/>
                  <a:gd name="T49" fmla="*/ 0 h 880"/>
                  <a:gd name="T50" fmla="*/ 25 w 1684"/>
                  <a:gd name="T51" fmla="*/ 0 h 8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>
                  <a:gd name="T0" fmla="*/ 16 w 1190"/>
                  <a:gd name="T1" fmla="*/ 0 h 500"/>
                  <a:gd name="T2" fmla="*/ 187 w 1190"/>
                  <a:gd name="T3" fmla="*/ 61 h 500"/>
                  <a:gd name="T4" fmla="*/ 169 w 1190"/>
                  <a:gd name="T5" fmla="*/ 62 h 500"/>
                  <a:gd name="T6" fmla="*/ 0 w 1190"/>
                  <a:gd name="T7" fmla="*/ 4 h 500"/>
                  <a:gd name="T8" fmla="*/ 16 w 1190"/>
                  <a:gd name="T9" fmla="*/ 0 h 500"/>
                  <a:gd name="T10" fmla="*/ 16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>
                  <a:gd name="T0" fmla="*/ 18 w 160"/>
                  <a:gd name="T1" fmla="*/ 0 h 335"/>
                  <a:gd name="T2" fmla="*/ 3 w 160"/>
                  <a:gd name="T3" fmla="*/ 13 h 335"/>
                  <a:gd name="T4" fmla="*/ 0 w 160"/>
                  <a:gd name="T5" fmla="*/ 29 h 335"/>
                  <a:gd name="T6" fmla="*/ 5 w 160"/>
                  <a:gd name="T7" fmla="*/ 39 h 335"/>
                  <a:gd name="T8" fmla="*/ 15 w 160"/>
                  <a:gd name="T9" fmla="*/ 42 h 335"/>
                  <a:gd name="T10" fmla="*/ 12 w 160"/>
                  <a:gd name="T11" fmla="*/ 19 h 335"/>
                  <a:gd name="T12" fmla="*/ 25 w 160"/>
                  <a:gd name="T13" fmla="*/ 2 h 335"/>
                  <a:gd name="T14" fmla="*/ 18 w 160"/>
                  <a:gd name="T15" fmla="*/ 0 h 335"/>
                  <a:gd name="T16" fmla="*/ 18 w 160"/>
                  <a:gd name="T17" fmla="*/ 0 h 3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>
                  <a:gd name="T0" fmla="*/ 2 w 489"/>
                  <a:gd name="T1" fmla="*/ 4 h 296"/>
                  <a:gd name="T2" fmla="*/ 25 w 489"/>
                  <a:gd name="T3" fmla="*/ 8 h 296"/>
                  <a:gd name="T4" fmla="*/ 51 w 489"/>
                  <a:gd name="T5" fmla="*/ 17 h 296"/>
                  <a:gd name="T6" fmla="*/ 69 w 489"/>
                  <a:gd name="T7" fmla="*/ 30 h 296"/>
                  <a:gd name="T8" fmla="*/ 51 w 489"/>
                  <a:gd name="T9" fmla="*/ 28 h 296"/>
                  <a:gd name="T10" fmla="*/ 22 w 489"/>
                  <a:gd name="T11" fmla="*/ 18 h 296"/>
                  <a:gd name="T12" fmla="*/ 8 w 489"/>
                  <a:gd name="T13" fmla="*/ 10 h 296"/>
                  <a:gd name="T14" fmla="*/ 17 w 489"/>
                  <a:gd name="T15" fmla="*/ 20 h 296"/>
                  <a:gd name="T16" fmla="*/ 42 w 489"/>
                  <a:gd name="T17" fmla="*/ 33 h 296"/>
                  <a:gd name="T18" fmla="*/ 73 w 489"/>
                  <a:gd name="T19" fmla="*/ 37 h 296"/>
                  <a:gd name="T20" fmla="*/ 76 w 489"/>
                  <a:gd name="T21" fmla="*/ 28 h 296"/>
                  <a:gd name="T22" fmla="*/ 62 w 489"/>
                  <a:gd name="T23" fmla="*/ 15 h 296"/>
                  <a:gd name="T24" fmla="*/ 26 w 489"/>
                  <a:gd name="T25" fmla="*/ 2 h 296"/>
                  <a:gd name="T26" fmla="*/ 0 w 489"/>
                  <a:gd name="T27" fmla="*/ 0 h 296"/>
                  <a:gd name="T28" fmla="*/ 2 w 489"/>
                  <a:gd name="T29" fmla="*/ 4 h 296"/>
                  <a:gd name="T30" fmla="*/ 2 w 489"/>
                  <a:gd name="T31" fmla="*/ 4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>
              <a:gd name="T0" fmla="*/ 0 w 4288"/>
              <a:gd name="T1" fmla="*/ 0 h 459"/>
              <a:gd name="T2" fmla="*/ 2056447500 w 4288"/>
              <a:gd name="T3" fmla="*/ 645160443 h 459"/>
              <a:gd name="T4" fmla="*/ 2147483647 w 4288"/>
              <a:gd name="T5" fmla="*/ 362902749 h 459"/>
              <a:gd name="T6" fmla="*/ 2147483647 w 4288"/>
              <a:gd name="T7" fmla="*/ 947579400 h 459"/>
              <a:gd name="T8" fmla="*/ 2147483647 w 4288"/>
              <a:gd name="T9" fmla="*/ 383064013 h 459"/>
              <a:gd name="T10" fmla="*/ 2147483647 w 4288"/>
              <a:gd name="T11" fmla="*/ 1149192039 h 459"/>
              <a:gd name="T12" fmla="*/ 2147483647 w 4288"/>
              <a:gd name="T13" fmla="*/ 342741485 h 45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>
              <a:gd name="T0" fmla="*/ 0 w 560"/>
              <a:gd name="T1" fmla="*/ 80645000 h 240"/>
              <a:gd name="T2" fmla="*/ 705643750 w 560"/>
              <a:gd name="T3" fmla="*/ 362902500 h 240"/>
              <a:gd name="T4" fmla="*/ 1129030000 w 560"/>
              <a:gd name="T5" fmla="*/ 40322500 h 240"/>
              <a:gd name="T6" fmla="*/ 1411287500 w 560"/>
              <a:gd name="T7" fmla="*/ 604837500 h 24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Helen Holt</a:t>
            </a:r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893608E-835D-3249-96EE-AE7F634CF3F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4714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Helen Holt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D4D268-4935-DB4C-AE87-67F9496B556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8225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Helen Holt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455981-F6D0-D94C-92DE-6CD42CA495D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05787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Helen Holt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92901-D321-B94A-B346-B304AE33896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38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Helen Holt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E9E625-D7BE-6146-A104-35393183E15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8150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Helen Holt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F9C2FC-0880-ED44-BE0A-E2C2DD05ED7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3728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Helen Holt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2F4DE0-315B-B04B-9EF7-0E78890076B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7946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Helen Holt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934ECF-3831-FC4E-9D0B-E186BD6779A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9348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Helen Holt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891726-8280-A341-B4FB-DFD1B62B5C0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806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Helen Holt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5A523D-2E80-024C-B24B-3B59E52CD8C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9109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Helen Holt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CF5433-BD94-DF4F-9C3B-D42E1D0B3C5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4141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Helen Holt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390BE7-639E-DE47-911A-40060FF17BF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489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>
              <a:gd name="T0" fmla="*/ 465160249 w 2903"/>
              <a:gd name="T1" fmla="*/ 138463012 h 3686"/>
              <a:gd name="T2" fmla="*/ 411001033 w 2903"/>
              <a:gd name="T3" fmla="*/ 25582090 h 3686"/>
              <a:gd name="T4" fmla="*/ 359085058 w 2903"/>
              <a:gd name="T5" fmla="*/ 0 h 3686"/>
              <a:gd name="T6" fmla="*/ 17625693 w 2903"/>
              <a:gd name="T7" fmla="*/ 898890480 h 3686"/>
              <a:gd name="T8" fmla="*/ 17625693 w 2903"/>
              <a:gd name="T9" fmla="*/ 1032237527 h 3686"/>
              <a:gd name="T10" fmla="*/ 0 w 2903"/>
              <a:gd name="T11" fmla="*/ 1161107043 h 3686"/>
              <a:gd name="T12" fmla="*/ 11536839 w 2903"/>
              <a:gd name="T13" fmla="*/ 1178694836 h 3686"/>
              <a:gd name="T14" fmla="*/ 70663288 w 2903"/>
              <a:gd name="T15" fmla="*/ 1072849144 h 3686"/>
              <a:gd name="T16" fmla="*/ 118573533 w 2903"/>
              <a:gd name="T17" fmla="*/ 1032237527 h 3686"/>
              <a:gd name="T18" fmla="*/ 465160249 w 2903"/>
              <a:gd name="T19" fmla="*/ 138463012 h 3686"/>
              <a:gd name="T20" fmla="*/ 465160249 w 2903"/>
              <a:gd name="T21" fmla="*/ 138463012 h 368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475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Comic Sans MS" pitchFamily="66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475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Comic Sans MS" pitchFamily="66" charset="0"/>
                <a:ea typeface="+mn-ea"/>
              </a:defRPr>
            </a:lvl1pPr>
          </a:lstStyle>
          <a:p>
            <a:pPr>
              <a:defRPr/>
            </a:pPr>
            <a:r>
              <a:rPr lang="en-GB"/>
              <a:t>Helen Holt</a:t>
            </a:r>
          </a:p>
        </p:txBody>
      </p:sp>
      <p:sp>
        <p:nvSpPr>
          <p:cNvPr id="7475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3792A67-51EB-9B47-866D-658469EA6578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2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>
              <a:gd name="T0" fmla="*/ 367400126 w 2911"/>
              <a:gd name="T1" fmla="*/ 0 h 3703"/>
              <a:gd name="T2" fmla="*/ 20829548 w 2911"/>
              <a:gd name="T3" fmla="*/ 909239838 h 3703"/>
              <a:gd name="T4" fmla="*/ 20989661 w 2911"/>
              <a:gd name="T5" fmla="*/ 1026623476 h 3703"/>
              <a:gd name="T6" fmla="*/ 0 w 2911"/>
              <a:gd name="T7" fmla="*/ 1165174497 h 3703"/>
              <a:gd name="T8" fmla="*/ 8011272 w 2911"/>
              <a:gd name="T9" fmla="*/ 1187624598 h 3703"/>
              <a:gd name="T10" fmla="*/ 67615873 w 2911"/>
              <a:gd name="T11" fmla="*/ 1075051858 h 3703"/>
              <a:gd name="T12" fmla="*/ 122252957 w 2911"/>
              <a:gd name="T13" fmla="*/ 1032717091 h 3703"/>
              <a:gd name="T14" fmla="*/ 466420234 w 2911"/>
              <a:gd name="T15" fmla="*/ 137267738 h 3703"/>
              <a:gd name="T16" fmla="*/ 414827305 w 2911"/>
              <a:gd name="T17" fmla="*/ 30789179 h 3703"/>
              <a:gd name="T18" fmla="*/ 367400126 w 2911"/>
              <a:gd name="T19" fmla="*/ 0 h 3703"/>
              <a:gd name="T20" fmla="*/ 367400126 w 2911"/>
              <a:gd name="T21" fmla="*/ 0 h 370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3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>
              <a:gd name="T0" fmla="*/ 0 w 2561"/>
              <a:gd name="T1" fmla="*/ 795925910 h 2777"/>
              <a:gd name="T2" fmla="*/ 69271991 w 2561"/>
              <a:gd name="T3" fmla="*/ 817705678 h 2777"/>
              <a:gd name="T4" fmla="*/ 118018666 w 2561"/>
              <a:gd name="T5" fmla="*/ 889450897 h 2777"/>
              <a:gd name="T6" fmla="*/ 410660494 w 2561"/>
              <a:gd name="T7" fmla="*/ 127796260 h 2777"/>
              <a:gd name="T8" fmla="*/ 339624568 w 2561"/>
              <a:gd name="T9" fmla="*/ 26263738 h 2777"/>
              <a:gd name="T10" fmla="*/ 304347469 w 2561"/>
              <a:gd name="T11" fmla="*/ 0 h 2777"/>
              <a:gd name="T12" fmla="*/ 0 w 2561"/>
              <a:gd name="T13" fmla="*/ 795925910 h 2777"/>
              <a:gd name="T14" fmla="*/ 0 w 2561"/>
              <a:gd name="T15" fmla="*/ 795925910 h 277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034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1051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>
                <a:gd name="T0" fmla="*/ 397 w 2177"/>
                <a:gd name="T1" fmla="*/ 315 h 1298"/>
                <a:gd name="T2" fmla="*/ 355 w 2177"/>
                <a:gd name="T3" fmla="*/ 277 h 1298"/>
                <a:gd name="T4" fmla="*/ 333 w 2177"/>
                <a:gd name="T5" fmla="*/ 120 h 1298"/>
                <a:gd name="T6" fmla="*/ 535 w 2177"/>
                <a:gd name="T7" fmla="*/ 83 h 1298"/>
                <a:gd name="T8" fmla="*/ 545 w 2177"/>
                <a:gd name="T9" fmla="*/ 51 h 1298"/>
                <a:gd name="T10" fmla="*/ 525 w 2177"/>
                <a:gd name="T11" fmla="*/ 25 h 1298"/>
                <a:gd name="T12" fmla="*/ 319 w 2177"/>
                <a:gd name="T13" fmla="*/ 53 h 1298"/>
                <a:gd name="T14" fmla="*/ 305 w 2177"/>
                <a:gd name="T15" fmla="*/ 8 h 1298"/>
                <a:gd name="T16" fmla="*/ 272 w 2177"/>
                <a:gd name="T17" fmla="*/ 0 h 1298"/>
                <a:gd name="T18" fmla="*/ 240 w 2177"/>
                <a:gd name="T19" fmla="*/ 7 h 1298"/>
                <a:gd name="T20" fmla="*/ 222 w 2177"/>
                <a:gd name="T21" fmla="*/ 27 h 1298"/>
                <a:gd name="T22" fmla="*/ 235 w 2177"/>
                <a:gd name="T23" fmla="*/ 72 h 1298"/>
                <a:gd name="T24" fmla="*/ 165 w 2177"/>
                <a:gd name="T25" fmla="*/ 111 h 1298"/>
                <a:gd name="T26" fmla="*/ 246 w 2177"/>
                <a:gd name="T27" fmla="*/ 119 h 1298"/>
                <a:gd name="T28" fmla="*/ 278 w 2177"/>
                <a:gd name="T29" fmla="*/ 223 h 1298"/>
                <a:gd name="T30" fmla="*/ 36 w 2177"/>
                <a:gd name="T31" fmla="*/ 118 h 1298"/>
                <a:gd name="T32" fmla="*/ 12 w 2177"/>
                <a:gd name="T33" fmla="*/ 128 h 1298"/>
                <a:gd name="T34" fmla="*/ 0 w 2177"/>
                <a:gd name="T35" fmla="*/ 159 h 1298"/>
                <a:gd name="T36" fmla="*/ 14 w 2177"/>
                <a:gd name="T37" fmla="*/ 195 h 1298"/>
                <a:gd name="T38" fmla="*/ 285 w 2177"/>
                <a:gd name="T39" fmla="*/ 322 h 1298"/>
                <a:gd name="T40" fmla="*/ 345 w 2177"/>
                <a:gd name="T41" fmla="*/ 314 h 1298"/>
                <a:gd name="T42" fmla="*/ 393 w 2177"/>
                <a:gd name="T43" fmla="*/ 325 h 1298"/>
                <a:gd name="T44" fmla="*/ 397 w 2177"/>
                <a:gd name="T45" fmla="*/ 315 h 1298"/>
                <a:gd name="T46" fmla="*/ 397 w 2177"/>
                <a:gd name="T47" fmla="*/ 315 h 129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>
                <a:gd name="T0" fmla="*/ 0 w 143"/>
                <a:gd name="T1" fmla="*/ 2 h 258"/>
                <a:gd name="T2" fmla="*/ 30 w 143"/>
                <a:gd name="T3" fmla="*/ 0 h 258"/>
                <a:gd name="T4" fmla="*/ 35 w 143"/>
                <a:gd name="T5" fmla="*/ 59 h 258"/>
                <a:gd name="T6" fmla="*/ 2 w 143"/>
                <a:gd name="T7" fmla="*/ 65 h 258"/>
                <a:gd name="T8" fmla="*/ 0 w 143"/>
                <a:gd name="T9" fmla="*/ 2 h 258"/>
                <a:gd name="T10" fmla="*/ 0 w 143"/>
                <a:gd name="T11" fmla="*/ 2 h 2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>
                <a:gd name="T0" fmla="*/ 34 w 1586"/>
                <a:gd name="T1" fmla="*/ 0 h 821"/>
                <a:gd name="T2" fmla="*/ 332 w 1586"/>
                <a:gd name="T3" fmla="*/ 129 h 821"/>
                <a:gd name="T4" fmla="*/ 356 w 1586"/>
                <a:gd name="T5" fmla="*/ 159 h 821"/>
                <a:gd name="T6" fmla="*/ 396 w 1586"/>
                <a:gd name="T7" fmla="*/ 198 h 821"/>
                <a:gd name="T8" fmla="*/ 391 w 1586"/>
                <a:gd name="T9" fmla="*/ 205 h 821"/>
                <a:gd name="T10" fmla="*/ 337 w 1586"/>
                <a:gd name="T11" fmla="*/ 196 h 821"/>
                <a:gd name="T12" fmla="*/ 286 w 1586"/>
                <a:gd name="T13" fmla="*/ 202 h 821"/>
                <a:gd name="T14" fmla="*/ 10 w 1586"/>
                <a:gd name="T15" fmla="*/ 74 h 821"/>
                <a:gd name="T16" fmla="*/ 0 w 1586"/>
                <a:gd name="T17" fmla="*/ 37 h 821"/>
                <a:gd name="T18" fmla="*/ 11 w 1586"/>
                <a:gd name="T19" fmla="*/ 8 h 821"/>
                <a:gd name="T20" fmla="*/ 34 w 1586"/>
                <a:gd name="T21" fmla="*/ 0 h 821"/>
                <a:gd name="T22" fmla="*/ 34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>
                <a:gd name="T0" fmla="*/ 0 w 1049"/>
                <a:gd name="T1" fmla="*/ 82 h 747"/>
                <a:gd name="T2" fmla="*/ 231 w 1049"/>
                <a:gd name="T3" fmla="*/ 187 h 747"/>
                <a:gd name="T4" fmla="*/ 235 w 1049"/>
                <a:gd name="T5" fmla="*/ 134 h 747"/>
                <a:gd name="T6" fmla="*/ 263 w 1049"/>
                <a:gd name="T7" fmla="*/ 106 h 747"/>
                <a:gd name="T8" fmla="*/ 20 w 1049"/>
                <a:gd name="T9" fmla="*/ 0 h 747"/>
                <a:gd name="T10" fmla="*/ 0 w 1049"/>
                <a:gd name="T11" fmla="*/ 32 h 747"/>
                <a:gd name="T12" fmla="*/ 0 w 1049"/>
                <a:gd name="T13" fmla="*/ 82 h 747"/>
                <a:gd name="T14" fmla="*/ 0 w 1049"/>
                <a:gd name="T15" fmla="*/ 82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5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>
                <a:gd name="T0" fmla="*/ 0 w 272"/>
                <a:gd name="T1" fmla="*/ 7 h 241"/>
                <a:gd name="T2" fmla="*/ 39 w 272"/>
                <a:gd name="T3" fmla="*/ 0 h 241"/>
                <a:gd name="T4" fmla="*/ 62 w 272"/>
                <a:gd name="T5" fmla="*/ 9 h 241"/>
                <a:gd name="T6" fmla="*/ 67 w 272"/>
                <a:gd name="T7" fmla="*/ 35 h 241"/>
                <a:gd name="T8" fmla="*/ 40 w 272"/>
                <a:gd name="T9" fmla="*/ 37 h 241"/>
                <a:gd name="T10" fmla="*/ 8 w 272"/>
                <a:gd name="T11" fmla="*/ 61 h 241"/>
                <a:gd name="T12" fmla="*/ 0 w 272"/>
                <a:gd name="T13" fmla="*/ 7 h 241"/>
                <a:gd name="T14" fmla="*/ 0 w 272"/>
                <a:gd name="T15" fmla="*/ 7 h 2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6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>
                <a:gd name="T0" fmla="*/ 38 w 152"/>
                <a:gd name="T1" fmla="*/ 1 h 224"/>
                <a:gd name="T2" fmla="*/ 38 w 152"/>
                <a:gd name="T3" fmla="*/ 56 h 224"/>
                <a:gd name="T4" fmla="*/ 0 w 152"/>
                <a:gd name="T5" fmla="*/ 2 h 224"/>
                <a:gd name="T6" fmla="*/ 18 w 152"/>
                <a:gd name="T7" fmla="*/ 0 h 224"/>
                <a:gd name="T8" fmla="*/ 38 w 152"/>
                <a:gd name="T9" fmla="*/ 1 h 224"/>
                <a:gd name="T10" fmla="*/ 38 w 152"/>
                <a:gd name="T11" fmla="*/ 1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7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>
                <a:gd name="T0" fmla="*/ 0 w 386"/>
                <a:gd name="T1" fmla="*/ 20 h 764"/>
                <a:gd name="T2" fmla="*/ 22 w 386"/>
                <a:gd name="T3" fmla="*/ 0 h 764"/>
                <a:gd name="T4" fmla="*/ 58 w 386"/>
                <a:gd name="T5" fmla="*/ 2 h 764"/>
                <a:gd name="T6" fmla="*/ 97 w 386"/>
                <a:gd name="T7" fmla="*/ 192 h 764"/>
                <a:gd name="T8" fmla="*/ 70 w 386"/>
                <a:gd name="T9" fmla="*/ 181 h 764"/>
                <a:gd name="T10" fmla="*/ 38 w 386"/>
                <a:gd name="T11" fmla="*/ 170 h 764"/>
                <a:gd name="T12" fmla="*/ 0 w 386"/>
                <a:gd name="T13" fmla="*/ 20 h 764"/>
                <a:gd name="T14" fmla="*/ 0 w 386"/>
                <a:gd name="T15" fmla="*/ 20 h 7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8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>
                <a:gd name="T0" fmla="*/ 173 w 728"/>
                <a:gd name="T1" fmla="*/ 0 h 348"/>
                <a:gd name="T2" fmla="*/ 0 w 728"/>
                <a:gd name="T3" fmla="*/ 27 h 348"/>
                <a:gd name="T4" fmla="*/ 7 w 728"/>
                <a:gd name="T5" fmla="*/ 87 h 348"/>
                <a:gd name="T6" fmla="*/ 179 w 728"/>
                <a:gd name="T7" fmla="*/ 60 h 348"/>
                <a:gd name="T8" fmla="*/ 182 w 728"/>
                <a:gd name="T9" fmla="*/ 11 h 348"/>
                <a:gd name="T10" fmla="*/ 173 w 728"/>
                <a:gd name="T11" fmla="*/ 0 h 348"/>
                <a:gd name="T12" fmla="*/ 173 w 728"/>
                <a:gd name="T13" fmla="*/ 0 h 3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9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>
                <a:gd name="T0" fmla="*/ 68 w 312"/>
                <a:gd name="T1" fmla="*/ 0 h 135"/>
                <a:gd name="T2" fmla="*/ 0 w 312"/>
                <a:gd name="T3" fmla="*/ 19 h 135"/>
                <a:gd name="T4" fmla="*/ 78 w 312"/>
                <a:gd name="T5" fmla="*/ 33 h 135"/>
                <a:gd name="T6" fmla="*/ 68 w 312"/>
                <a:gd name="T7" fmla="*/ 0 h 135"/>
                <a:gd name="T8" fmla="*/ 68 w 312"/>
                <a:gd name="T9" fmla="*/ 0 h 1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60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061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1074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>
                    <a:gd name="T0" fmla="*/ 0 w 313"/>
                    <a:gd name="T1" fmla="*/ 26 h 175"/>
                    <a:gd name="T2" fmla="*/ 29 w 313"/>
                    <a:gd name="T3" fmla="*/ 2 h 175"/>
                    <a:gd name="T4" fmla="*/ 54 w 313"/>
                    <a:gd name="T5" fmla="*/ 0 h 175"/>
                    <a:gd name="T6" fmla="*/ 73 w 313"/>
                    <a:gd name="T7" fmla="*/ 6 h 175"/>
                    <a:gd name="T8" fmla="*/ 79 w 313"/>
                    <a:gd name="T9" fmla="*/ 22 h 175"/>
                    <a:gd name="T10" fmla="*/ 42 w 313"/>
                    <a:gd name="T11" fmla="*/ 16 h 175"/>
                    <a:gd name="T12" fmla="*/ 19 w 313"/>
                    <a:gd name="T13" fmla="*/ 25 h 175"/>
                    <a:gd name="T14" fmla="*/ 4 w 313"/>
                    <a:gd name="T15" fmla="*/ 43 h 175"/>
                    <a:gd name="T16" fmla="*/ 0 w 313"/>
                    <a:gd name="T17" fmla="*/ 26 h 175"/>
                    <a:gd name="T18" fmla="*/ 0 w 313"/>
                    <a:gd name="T19" fmla="*/ 26 h 17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5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>
                    <a:gd name="T0" fmla="*/ 0 w 230"/>
                    <a:gd name="T1" fmla="*/ 10 h 266"/>
                    <a:gd name="T2" fmla="*/ 40 w 230"/>
                    <a:gd name="T3" fmla="*/ 67 h 266"/>
                    <a:gd name="T4" fmla="*/ 58 w 230"/>
                    <a:gd name="T5" fmla="*/ 63 h 266"/>
                    <a:gd name="T6" fmla="*/ 56 w 230"/>
                    <a:gd name="T7" fmla="*/ 5 h 266"/>
                    <a:gd name="T8" fmla="*/ 42 w 230"/>
                    <a:gd name="T9" fmla="*/ 0 h 266"/>
                    <a:gd name="T10" fmla="*/ 45 w 230"/>
                    <a:gd name="T11" fmla="*/ 50 h 266"/>
                    <a:gd name="T12" fmla="*/ 18 w 230"/>
                    <a:gd name="T13" fmla="*/ 1 h 266"/>
                    <a:gd name="T14" fmla="*/ 0 w 230"/>
                    <a:gd name="T15" fmla="*/ 10 h 266"/>
                    <a:gd name="T16" fmla="*/ 0 w 230"/>
                    <a:gd name="T17" fmla="*/ 10 h 26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6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>
                    <a:gd name="T0" fmla="*/ 0 w 87"/>
                    <a:gd name="T1" fmla="*/ 5 h 234"/>
                    <a:gd name="T2" fmla="*/ 9 w 87"/>
                    <a:gd name="T3" fmla="*/ 24 h 234"/>
                    <a:gd name="T4" fmla="*/ 11 w 87"/>
                    <a:gd name="T5" fmla="*/ 39 h 234"/>
                    <a:gd name="T6" fmla="*/ 6 w 87"/>
                    <a:gd name="T7" fmla="*/ 59 h 234"/>
                    <a:gd name="T8" fmla="*/ 20 w 87"/>
                    <a:gd name="T9" fmla="*/ 55 h 234"/>
                    <a:gd name="T10" fmla="*/ 21 w 87"/>
                    <a:gd name="T11" fmla="*/ 29 h 234"/>
                    <a:gd name="T12" fmla="*/ 11 w 87"/>
                    <a:gd name="T13" fmla="*/ 0 h 234"/>
                    <a:gd name="T14" fmla="*/ 0 w 87"/>
                    <a:gd name="T15" fmla="*/ 5 h 234"/>
                    <a:gd name="T16" fmla="*/ 0 w 87"/>
                    <a:gd name="T17" fmla="*/ 5 h 23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062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>
                  <a:gd name="T0" fmla="*/ 25 w 1190"/>
                  <a:gd name="T1" fmla="*/ 0 h 500"/>
                  <a:gd name="T2" fmla="*/ 298 w 1190"/>
                  <a:gd name="T3" fmla="*/ 123 h 500"/>
                  <a:gd name="T4" fmla="*/ 269 w 1190"/>
                  <a:gd name="T5" fmla="*/ 125 h 500"/>
                  <a:gd name="T6" fmla="*/ 0 w 1190"/>
                  <a:gd name="T7" fmla="*/ 7 h 500"/>
                  <a:gd name="T8" fmla="*/ 25 w 1190"/>
                  <a:gd name="T9" fmla="*/ 0 h 500"/>
                  <a:gd name="T10" fmla="*/ 25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3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>
                  <a:gd name="T0" fmla="*/ 3 w 489"/>
                  <a:gd name="T1" fmla="*/ 9 h 296"/>
                  <a:gd name="T2" fmla="*/ 40 w 489"/>
                  <a:gd name="T3" fmla="*/ 17 h 296"/>
                  <a:gd name="T4" fmla="*/ 81 w 489"/>
                  <a:gd name="T5" fmla="*/ 35 h 296"/>
                  <a:gd name="T6" fmla="*/ 110 w 489"/>
                  <a:gd name="T7" fmla="*/ 61 h 296"/>
                  <a:gd name="T8" fmla="*/ 81 w 489"/>
                  <a:gd name="T9" fmla="*/ 58 h 296"/>
                  <a:gd name="T10" fmla="*/ 34 w 489"/>
                  <a:gd name="T11" fmla="*/ 37 h 296"/>
                  <a:gd name="T12" fmla="*/ 12 w 489"/>
                  <a:gd name="T13" fmla="*/ 20 h 296"/>
                  <a:gd name="T14" fmla="*/ 26 w 489"/>
                  <a:gd name="T15" fmla="*/ 41 h 296"/>
                  <a:gd name="T16" fmla="*/ 68 w 489"/>
                  <a:gd name="T17" fmla="*/ 68 h 296"/>
                  <a:gd name="T18" fmla="*/ 116 w 489"/>
                  <a:gd name="T19" fmla="*/ 74 h 296"/>
                  <a:gd name="T20" fmla="*/ 122 w 489"/>
                  <a:gd name="T21" fmla="*/ 56 h 296"/>
                  <a:gd name="T22" fmla="*/ 98 w 489"/>
                  <a:gd name="T23" fmla="*/ 30 h 296"/>
                  <a:gd name="T24" fmla="*/ 42 w 489"/>
                  <a:gd name="T25" fmla="*/ 5 h 296"/>
                  <a:gd name="T26" fmla="*/ 0 w 489"/>
                  <a:gd name="T27" fmla="*/ 0 h 296"/>
                  <a:gd name="T28" fmla="*/ 3 w 489"/>
                  <a:gd name="T29" fmla="*/ 9 h 296"/>
                  <a:gd name="T30" fmla="*/ 3 w 489"/>
                  <a:gd name="T31" fmla="*/ 9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4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>
                  <a:gd name="T0" fmla="*/ 6 w 213"/>
                  <a:gd name="T1" fmla="*/ 0 h 478"/>
                  <a:gd name="T2" fmla="*/ 23 w 213"/>
                  <a:gd name="T3" fmla="*/ 6 h 478"/>
                  <a:gd name="T4" fmla="*/ 20 w 213"/>
                  <a:gd name="T5" fmla="*/ 48 h 478"/>
                  <a:gd name="T6" fmla="*/ 27 w 213"/>
                  <a:gd name="T7" fmla="*/ 81 h 478"/>
                  <a:gd name="T8" fmla="*/ 54 w 213"/>
                  <a:gd name="T9" fmla="*/ 112 h 478"/>
                  <a:gd name="T10" fmla="*/ 25 w 213"/>
                  <a:gd name="T11" fmla="*/ 119 h 478"/>
                  <a:gd name="T12" fmla="*/ 8 w 213"/>
                  <a:gd name="T13" fmla="*/ 85 h 478"/>
                  <a:gd name="T14" fmla="*/ 0 w 213"/>
                  <a:gd name="T15" fmla="*/ 14 h 478"/>
                  <a:gd name="T16" fmla="*/ 6 w 213"/>
                  <a:gd name="T17" fmla="*/ 0 h 478"/>
                  <a:gd name="T18" fmla="*/ 6 w 213"/>
                  <a:gd name="T19" fmla="*/ 0 h 47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06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1066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>
                    <a:gd name="T0" fmla="*/ 28 w 150"/>
                    <a:gd name="T1" fmla="*/ 0 h 173"/>
                    <a:gd name="T2" fmla="*/ 10 w 150"/>
                    <a:gd name="T3" fmla="*/ 17 h 173"/>
                    <a:gd name="T4" fmla="*/ 0 w 150"/>
                    <a:gd name="T5" fmla="*/ 44 h 173"/>
                    <a:gd name="T6" fmla="*/ 20 w 150"/>
                    <a:gd name="T7" fmla="*/ 40 h 173"/>
                    <a:gd name="T8" fmla="*/ 26 w 150"/>
                    <a:gd name="T9" fmla="*/ 21 h 173"/>
                    <a:gd name="T10" fmla="*/ 38 w 150"/>
                    <a:gd name="T11" fmla="*/ 7 h 173"/>
                    <a:gd name="T12" fmla="*/ 28 w 150"/>
                    <a:gd name="T13" fmla="*/ 0 h 173"/>
                    <a:gd name="T14" fmla="*/ 28 w 150"/>
                    <a:gd name="T15" fmla="*/ 0 h 17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7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>
                    <a:gd name="T0" fmla="*/ 39 w 1684"/>
                    <a:gd name="T1" fmla="*/ 0 h 880"/>
                    <a:gd name="T2" fmla="*/ 16 w 1684"/>
                    <a:gd name="T3" fmla="*/ 13 h 880"/>
                    <a:gd name="T4" fmla="*/ 0 w 1684"/>
                    <a:gd name="T5" fmla="*/ 52 h 880"/>
                    <a:gd name="T6" fmla="*/ 17 w 1684"/>
                    <a:gd name="T7" fmla="*/ 90 h 880"/>
                    <a:gd name="T8" fmla="*/ 296 w 1684"/>
                    <a:gd name="T9" fmla="*/ 217 h 880"/>
                    <a:gd name="T10" fmla="*/ 356 w 1684"/>
                    <a:gd name="T11" fmla="*/ 209 h 880"/>
                    <a:gd name="T12" fmla="*/ 404 w 1684"/>
                    <a:gd name="T13" fmla="*/ 220 h 880"/>
                    <a:gd name="T14" fmla="*/ 421 w 1684"/>
                    <a:gd name="T15" fmla="*/ 202 h 880"/>
                    <a:gd name="T16" fmla="*/ 376 w 1684"/>
                    <a:gd name="T17" fmla="*/ 166 h 880"/>
                    <a:gd name="T18" fmla="*/ 357 w 1684"/>
                    <a:gd name="T19" fmla="*/ 128 h 880"/>
                    <a:gd name="T20" fmla="*/ 343 w 1684"/>
                    <a:gd name="T21" fmla="*/ 132 h 880"/>
                    <a:gd name="T22" fmla="*/ 360 w 1684"/>
                    <a:gd name="T23" fmla="*/ 166 h 880"/>
                    <a:gd name="T24" fmla="*/ 395 w 1684"/>
                    <a:gd name="T25" fmla="*/ 203 h 880"/>
                    <a:gd name="T26" fmla="*/ 354 w 1684"/>
                    <a:gd name="T27" fmla="*/ 197 h 880"/>
                    <a:gd name="T28" fmla="*/ 305 w 1684"/>
                    <a:gd name="T29" fmla="*/ 204 h 880"/>
                    <a:gd name="T30" fmla="*/ 314 w 1684"/>
                    <a:gd name="T31" fmla="*/ 163 h 880"/>
                    <a:gd name="T32" fmla="*/ 335 w 1684"/>
                    <a:gd name="T33" fmla="*/ 135 h 880"/>
                    <a:gd name="T34" fmla="*/ 311 w 1684"/>
                    <a:gd name="T35" fmla="*/ 138 h 880"/>
                    <a:gd name="T36" fmla="*/ 292 w 1684"/>
                    <a:gd name="T37" fmla="*/ 165 h 880"/>
                    <a:gd name="T38" fmla="*/ 285 w 1684"/>
                    <a:gd name="T39" fmla="*/ 198 h 880"/>
                    <a:gd name="T40" fmla="*/ 27 w 1684"/>
                    <a:gd name="T41" fmla="*/ 78 h 880"/>
                    <a:gd name="T42" fmla="*/ 20 w 1684"/>
                    <a:gd name="T43" fmla="*/ 54 h 880"/>
                    <a:gd name="T44" fmla="*/ 26 w 1684"/>
                    <a:gd name="T45" fmla="*/ 24 h 880"/>
                    <a:gd name="T46" fmla="*/ 55 w 1684"/>
                    <a:gd name="T47" fmla="*/ 0 h 880"/>
                    <a:gd name="T48" fmla="*/ 39 w 1684"/>
                    <a:gd name="T49" fmla="*/ 0 h 880"/>
                    <a:gd name="T50" fmla="*/ 39 w 1684"/>
                    <a:gd name="T51" fmla="*/ 0 h 88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8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>
                    <a:gd name="T0" fmla="*/ 29 w 160"/>
                    <a:gd name="T1" fmla="*/ 0 h 335"/>
                    <a:gd name="T2" fmla="*/ 5 w 160"/>
                    <a:gd name="T3" fmla="*/ 26 h 335"/>
                    <a:gd name="T4" fmla="*/ 0 w 160"/>
                    <a:gd name="T5" fmla="*/ 57 h 335"/>
                    <a:gd name="T6" fmla="*/ 9 w 160"/>
                    <a:gd name="T7" fmla="*/ 78 h 335"/>
                    <a:gd name="T8" fmla="*/ 24 w 160"/>
                    <a:gd name="T9" fmla="*/ 83 h 335"/>
                    <a:gd name="T10" fmla="*/ 19 w 160"/>
                    <a:gd name="T11" fmla="*/ 38 h 335"/>
                    <a:gd name="T12" fmla="*/ 40 w 160"/>
                    <a:gd name="T13" fmla="*/ 4 h 335"/>
                    <a:gd name="T14" fmla="*/ 29 w 160"/>
                    <a:gd name="T15" fmla="*/ 0 h 335"/>
                    <a:gd name="T16" fmla="*/ 29 w 160"/>
                    <a:gd name="T17" fmla="*/ 0 h 33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9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>
                    <a:gd name="T0" fmla="*/ 55 w 642"/>
                    <a:gd name="T1" fmla="*/ 224 h 1188"/>
                    <a:gd name="T2" fmla="*/ 0 w 642"/>
                    <a:gd name="T3" fmla="*/ 31 h 1188"/>
                    <a:gd name="T4" fmla="*/ 21 w 642"/>
                    <a:gd name="T5" fmla="*/ 10 h 1188"/>
                    <a:gd name="T6" fmla="*/ 65 w 642"/>
                    <a:gd name="T7" fmla="*/ 0 h 1188"/>
                    <a:gd name="T8" fmla="*/ 100 w 642"/>
                    <a:gd name="T9" fmla="*/ 15 h 1188"/>
                    <a:gd name="T10" fmla="*/ 162 w 642"/>
                    <a:gd name="T11" fmla="*/ 297 h 1188"/>
                    <a:gd name="T12" fmla="*/ 139 w 642"/>
                    <a:gd name="T13" fmla="*/ 273 h 1188"/>
                    <a:gd name="T14" fmla="*/ 89 w 642"/>
                    <a:gd name="T15" fmla="*/ 25 h 1188"/>
                    <a:gd name="T16" fmla="*/ 57 w 642"/>
                    <a:gd name="T17" fmla="*/ 16 h 1188"/>
                    <a:gd name="T18" fmla="*/ 30 w 642"/>
                    <a:gd name="T19" fmla="*/ 19 h 1188"/>
                    <a:gd name="T20" fmla="*/ 19 w 642"/>
                    <a:gd name="T21" fmla="*/ 36 h 1188"/>
                    <a:gd name="T22" fmla="*/ 77 w 642"/>
                    <a:gd name="T23" fmla="*/ 231 h 1188"/>
                    <a:gd name="T24" fmla="*/ 55 w 642"/>
                    <a:gd name="T25" fmla="*/ 224 h 1188"/>
                    <a:gd name="T26" fmla="*/ 55 w 642"/>
                    <a:gd name="T27" fmla="*/ 224 h 11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0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>
                    <a:gd name="T0" fmla="*/ 0 w 192"/>
                    <a:gd name="T1" fmla="*/ 7 h 504"/>
                    <a:gd name="T2" fmla="*/ 19 w 192"/>
                    <a:gd name="T3" fmla="*/ 49 h 504"/>
                    <a:gd name="T4" fmla="*/ 29 w 192"/>
                    <a:gd name="T5" fmla="*/ 80 h 504"/>
                    <a:gd name="T6" fmla="*/ 29 w 192"/>
                    <a:gd name="T7" fmla="*/ 126 h 504"/>
                    <a:gd name="T8" fmla="*/ 48 w 192"/>
                    <a:gd name="T9" fmla="*/ 126 h 504"/>
                    <a:gd name="T10" fmla="*/ 47 w 192"/>
                    <a:gd name="T11" fmla="*/ 90 h 504"/>
                    <a:gd name="T12" fmla="*/ 41 w 192"/>
                    <a:gd name="T13" fmla="*/ 52 h 504"/>
                    <a:gd name="T14" fmla="*/ 25 w 192"/>
                    <a:gd name="T15" fmla="*/ 15 h 504"/>
                    <a:gd name="T16" fmla="*/ 16 w 192"/>
                    <a:gd name="T17" fmla="*/ 0 h 504"/>
                    <a:gd name="T18" fmla="*/ 0 w 192"/>
                    <a:gd name="T19" fmla="*/ 7 h 504"/>
                    <a:gd name="T20" fmla="*/ 0 w 192"/>
                    <a:gd name="T21" fmla="*/ 7 h 50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1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>
                    <a:gd name="T0" fmla="*/ 75 w 390"/>
                    <a:gd name="T1" fmla="*/ 0 h 269"/>
                    <a:gd name="T2" fmla="*/ 65 w 390"/>
                    <a:gd name="T3" fmla="*/ 5 h 269"/>
                    <a:gd name="T4" fmla="*/ 64 w 390"/>
                    <a:gd name="T5" fmla="*/ 17 h 269"/>
                    <a:gd name="T6" fmla="*/ 0 w 390"/>
                    <a:gd name="T7" fmla="*/ 43 h 269"/>
                    <a:gd name="T8" fmla="*/ 0 w 390"/>
                    <a:gd name="T9" fmla="*/ 56 h 269"/>
                    <a:gd name="T10" fmla="*/ 71 w 390"/>
                    <a:gd name="T11" fmla="*/ 57 h 269"/>
                    <a:gd name="T12" fmla="*/ 80 w 390"/>
                    <a:gd name="T13" fmla="*/ 68 h 269"/>
                    <a:gd name="T14" fmla="*/ 98 w 390"/>
                    <a:gd name="T15" fmla="*/ 67 h 269"/>
                    <a:gd name="T16" fmla="*/ 96 w 390"/>
                    <a:gd name="T17" fmla="*/ 48 h 269"/>
                    <a:gd name="T18" fmla="*/ 29 w 390"/>
                    <a:gd name="T19" fmla="*/ 44 h 269"/>
                    <a:gd name="T20" fmla="*/ 84 w 390"/>
                    <a:gd name="T21" fmla="*/ 23 h 269"/>
                    <a:gd name="T22" fmla="*/ 75 w 390"/>
                    <a:gd name="T23" fmla="*/ 0 h 269"/>
                    <a:gd name="T24" fmla="*/ 75 w 390"/>
                    <a:gd name="T25" fmla="*/ 0 h 269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2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>
                    <a:gd name="T0" fmla="*/ 0 w 941"/>
                    <a:gd name="T1" fmla="*/ 33 h 424"/>
                    <a:gd name="T2" fmla="*/ 216 w 941"/>
                    <a:gd name="T3" fmla="*/ 0 h 424"/>
                    <a:gd name="T4" fmla="*/ 232 w 941"/>
                    <a:gd name="T5" fmla="*/ 20 h 424"/>
                    <a:gd name="T6" fmla="*/ 236 w 941"/>
                    <a:gd name="T7" fmla="*/ 46 h 424"/>
                    <a:gd name="T8" fmla="*/ 226 w 941"/>
                    <a:gd name="T9" fmla="*/ 71 h 424"/>
                    <a:gd name="T10" fmla="*/ 15 w 941"/>
                    <a:gd name="T11" fmla="*/ 106 h 424"/>
                    <a:gd name="T12" fmla="*/ 14 w 941"/>
                    <a:gd name="T13" fmla="*/ 96 h 424"/>
                    <a:gd name="T14" fmla="*/ 216 w 941"/>
                    <a:gd name="T15" fmla="*/ 61 h 424"/>
                    <a:gd name="T16" fmla="*/ 224 w 941"/>
                    <a:gd name="T17" fmla="*/ 37 h 424"/>
                    <a:gd name="T18" fmla="*/ 210 w 941"/>
                    <a:gd name="T19" fmla="*/ 15 h 424"/>
                    <a:gd name="T20" fmla="*/ 0 w 941"/>
                    <a:gd name="T21" fmla="*/ 47 h 424"/>
                    <a:gd name="T22" fmla="*/ 0 w 941"/>
                    <a:gd name="T23" fmla="*/ 33 h 424"/>
                    <a:gd name="T24" fmla="*/ 0 w 941"/>
                    <a:gd name="T25" fmla="*/ 33 h 424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3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>
                    <a:gd name="T0" fmla="*/ 0 w 488"/>
                    <a:gd name="T1" fmla="*/ 31 h 173"/>
                    <a:gd name="T2" fmla="*/ 17 w 488"/>
                    <a:gd name="T3" fmla="*/ 43 h 173"/>
                    <a:gd name="T4" fmla="*/ 56 w 488"/>
                    <a:gd name="T5" fmla="*/ 41 h 173"/>
                    <a:gd name="T6" fmla="*/ 105 w 488"/>
                    <a:gd name="T7" fmla="*/ 29 h 173"/>
                    <a:gd name="T8" fmla="*/ 123 w 488"/>
                    <a:gd name="T9" fmla="*/ 10 h 173"/>
                    <a:gd name="T10" fmla="*/ 111 w 488"/>
                    <a:gd name="T11" fmla="*/ 0 h 173"/>
                    <a:gd name="T12" fmla="*/ 64 w 488"/>
                    <a:gd name="T13" fmla="*/ 0 h 173"/>
                    <a:gd name="T14" fmla="*/ 28 w 488"/>
                    <a:gd name="T15" fmla="*/ 3 h 173"/>
                    <a:gd name="T16" fmla="*/ 4 w 488"/>
                    <a:gd name="T17" fmla="*/ 19 h 173"/>
                    <a:gd name="T18" fmla="*/ 28 w 488"/>
                    <a:gd name="T19" fmla="*/ 23 h 173"/>
                    <a:gd name="T20" fmla="*/ 69 w 488"/>
                    <a:gd name="T21" fmla="*/ 13 h 173"/>
                    <a:gd name="T22" fmla="*/ 105 w 488"/>
                    <a:gd name="T23" fmla="*/ 13 h 173"/>
                    <a:gd name="T24" fmla="*/ 68 w 488"/>
                    <a:gd name="T25" fmla="*/ 27 h 173"/>
                    <a:gd name="T26" fmla="*/ 36 w 488"/>
                    <a:gd name="T27" fmla="*/ 31 h 173"/>
                    <a:gd name="T28" fmla="*/ 0 w 488"/>
                    <a:gd name="T29" fmla="*/ 31 h 173"/>
                    <a:gd name="T30" fmla="*/ 0 w 488"/>
                    <a:gd name="T31" fmla="*/ 31 h 173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03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1049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>
                <a:gd name="T0" fmla="*/ 49 w 772"/>
                <a:gd name="T1" fmla="*/ 603 h 3266"/>
                <a:gd name="T2" fmla="*/ 27 w 772"/>
                <a:gd name="T3" fmla="*/ 562 h 3266"/>
                <a:gd name="T4" fmla="*/ 23 w 772"/>
                <a:gd name="T5" fmla="*/ 531 h 3266"/>
                <a:gd name="T6" fmla="*/ 26 w 772"/>
                <a:gd name="T7" fmla="*/ 485 h 3266"/>
                <a:gd name="T8" fmla="*/ 42 w 772"/>
                <a:gd name="T9" fmla="*/ 430 h 3266"/>
                <a:gd name="T10" fmla="*/ 45 w 772"/>
                <a:gd name="T11" fmla="*/ 395 h 3266"/>
                <a:gd name="T12" fmla="*/ 42 w 772"/>
                <a:gd name="T13" fmla="*/ 372 h 3266"/>
                <a:gd name="T14" fmla="*/ 28 w 772"/>
                <a:gd name="T15" fmla="*/ 355 h 3266"/>
                <a:gd name="T16" fmla="*/ 25 w 772"/>
                <a:gd name="T17" fmla="*/ 333 h 3266"/>
                <a:gd name="T18" fmla="*/ 30 w 772"/>
                <a:gd name="T19" fmla="*/ 303 h 3266"/>
                <a:gd name="T20" fmla="*/ 52 w 772"/>
                <a:gd name="T21" fmla="*/ 221 h 3266"/>
                <a:gd name="T22" fmla="*/ 54 w 772"/>
                <a:gd name="T23" fmla="*/ 180 h 3266"/>
                <a:gd name="T24" fmla="*/ 49 w 772"/>
                <a:gd name="T25" fmla="*/ 136 h 3266"/>
                <a:gd name="T26" fmla="*/ 30 w 772"/>
                <a:gd name="T27" fmla="*/ 115 h 3266"/>
                <a:gd name="T28" fmla="*/ 14 w 772"/>
                <a:gd name="T29" fmla="*/ 80 h 3266"/>
                <a:gd name="T30" fmla="*/ 0 w 772"/>
                <a:gd name="T31" fmla="*/ 0 h 3266"/>
                <a:gd name="T32" fmla="*/ 2 w 772"/>
                <a:gd name="T33" fmla="*/ 73 h 3266"/>
                <a:gd name="T34" fmla="*/ 13 w 772"/>
                <a:gd name="T35" fmla="*/ 117 h 3266"/>
                <a:gd name="T36" fmla="*/ 27 w 772"/>
                <a:gd name="T37" fmla="*/ 144 h 3266"/>
                <a:gd name="T38" fmla="*/ 42 w 772"/>
                <a:gd name="T39" fmla="*/ 159 h 3266"/>
                <a:gd name="T40" fmla="*/ 43 w 772"/>
                <a:gd name="T41" fmla="*/ 199 h 3266"/>
                <a:gd name="T42" fmla="*/ 35 w 772"/>
                <a:gd name="T43" fmla="*/ 242 h 3266"/>
                <a:gd name="T44" fmla="*/ 17 w 772"/>
                <a:gd name="T45" fmla="*/ 316 h 3266"/>
                <a:gd name="T46" fmla="*/ 16 w 772"/>
                <a:gd name="T47" fmla="*/ 364 h 3266"/>
                <a:gd name="T48" fmla="*/ 33 w 772"/>
                <a:gd name="T49" fmla="*/ 391 h 3266"/>
                <a:gd name="T50" fmla="*/ 32 w 772"/>
                <a:gd name="T51" fmla="*/ 416 h 3266"/>
                <a:gd name="T52" fmla="*/ 18 w 772"/>
                <a:gd name="T53" fmla="*/ 468 h 3266"/>
                <a:gd name="T54" fmla="*/ 11 w 772"/>
                <a:gd name="T55" fmla="*/ 518 h 3266"/>
                <a:gd name="T56" fmla="*/ 17 w 772"/>
                <a:gd name="T57" fmla="*/ 571 h 3266"/>
                <a:gd name="T58" fmla="*/ 30 w 772"/>
                <a:gd name="T59" fmla="*/ 600 h 3266"/>
                <a:gd name="T60" fmla="*/ 47 w 772"/>
                <a:gd name="T61" fmla="*/ 623 h 3266"/>
                <a:gd name="T62" fmla="*/ 49 w 772"/>
                <a:gd name="T63" fmla="*/ 603 h 3266"/>
                <a:gd name="T64" fmla="*/ 49 w 772"/>
                <a:gd name="T65" fmla="*/ 603 h 32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>
                <a:gd name="T0" fmla="*/ 49 w 772"/>
                <a:gd name="T1" fmla="*/ 789 h 3266"/>
                <a:gd name="T2" fmla="*/ 27 w 772"/>
                <a:gd name="T3" fmla="*/ 737 h 3266"/>
                <a:gd name="T4" fmla="*/ 23 w 772"/>
                <a:gd name="T5" fmla="*/ 696 h 3266"/>
                <a:gd name="T6" fmla="*/ 26 w 772"/>
                <a:gd name="T7" fmla="*/ 636 h 3266"/>
                <a:gd name="T8" fmla="*/ 42 w 772"/>
                <a:gd name="T9" fmla="*/ 563 h 3266"/>
                <a:gd name="T10" fmla="*/ 45 w 772"/>
                <a:gd name="T11" fmla="*/ 518 h 3266"/>
                <a:gd name="T12" fmla="*/ 42 w 772"/>
                <a:gd name="T13" fmla="*/ 487 h 3266"/>
                <a:gd name="T14" fmla="*/ 28 w 772"/>
                <a:gd name="T15" fmla="*/ 465 h 3266"/>
                <a:gd name="T16" fmla="*/ 25 w 772"/>
                <a:gd name="T17" fmla="*/ 437 h 3266"/>
                <a:gd name="T18" fmla="*/ 30 w 772"/>
                <a:gd name="T19" fmla="*/ 397 h 3266"/>
                <a:gd name="T20" fmla="*/ 52 w 772"/>
                <a:gd name="T21" fmla="*/ 289 h 3266"/>
                <a:gd name="T22" fmla="*/ 54 w 772"/>
                <a:gd name="T23" fmla="*/ 237 h 3266"/>
                <a:gd name="T24" fmla="*/ 49 w 772"/>
                <a:gd name="T25" fmla="*/ 179 h 3266"/>
                <a:gd name="T26" fmla="*/ 30 w 772"/>
                <a:gd name="T27" fmla="*/ 151 h 3266"/>
                <a:gd name="T28" fmla="*/ 14 w 772"/>
                <a:gd name="T29" fmla="*/ 106 h 3266"/>
                <a:gd name="T30" fmla="*/ 0 w 772"/>
                <a:gd name="T31" fmla="*/ 0 h 3266"/>
                <a:gd name="T32" fmla="*/ 2 w 772"/>
                <a:gd name="T33" fmla="*/ 96 h 3266"/>
                <a:gd name="T34" fmla="*/ 13 w 772"/>
                <a:gd name="T35" fmla="*/ 153 h 3266"/>
                <a:gd name="T36" fmla="*/ 27 w 772"/>
                <a:gd name="T37" fmla="*/ 189 h 3266"/>
                <a:gd name="T38" fmla="*/ 42 w 772"/>
                <a:gd name="T39" fmla="*/ 209 h 3266"/>
                <a:gd name="T40" fmla="*/ 43 w 772"/>
                <a:gd name="T41" fmla="*/ 261 h 3266"/>
                <a:gd name="T42" fmla="*/ 35 w 772"/>
                <a:gd name="T43" fmla="*/ 317 h 3266"/>
                <a:gd name="T44" fmla="*/ 17 w 772"/>
                <a:gd name="T45" fmla="*/ 415 h 3266"/>
                <a:gd name="T46" fmla="*/ 16 w 772"/>
                <a:gd name="T47" fmla="*/ 478 h 3266"/>
                <a:gd name="T48" fmla="*/ 33 w 772"/>
                <a:gd name="T49" fmla="*/ 513 h 3266"/>
                <a:gd name="T50" fmla="*/ 32 w 772"/>
                <a:gd name="T51" fmla="*/ 545 h 3266"/>
                <a:gd name="T52" fmla="*/ 18 w 772"/>
                <a:gd name="T53" fmla="*/ 613 h 3266"/>
                <a:gd name="T54" fmla="*/ 11 w 772"/>
                <a:gd name="T55" fmla="*/ 679 h 3266"/>
                <a:gd name="T56" fmla="*/ 17 w 772"/>
                <a:gd name="T57" fmla="*/ 749 h 3266"/>
                <a:gd name="T58" fmla="*/ 30 w 772"/>
                <a:gd name="T59" fmla="*/ 786 h 3266"/>
                <a:gd name="T60" fmla="*/ 47 w 772"/>
                <a:gd name="T61" fmla="*/ 817 h 3266"/>
                <a:gd name="T62" fmla="*/ 49 w 772"/>
                <a:gd name="T63" fmla="*/ 789 h 3266"/>
                <a:gd name="T64" fmla="*/ 49 w 772"/>
                <a:gd name="T65" fmla="*/ 789 h 32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3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03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1039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>
                  <a:gd name="T0" fmla="*/ 8 w 245"/>
                  <a:gd name="T1" fmla="*/ 1 h 806"/>
                  <a:gd name="T2" fmla="*/ 8 w 245"/>
                  <a:gd name="T3" fmla="*/ 44 h 806"/>
                  <a:gd name="T4" fmla="*/ 0 w 245"/>
                  <a:gd name="T5" fmla="*/ 103 h 806"/>
                  <a:gd name="T6" fmla="*/ 5 w 245"/>
                  <a:gd name="T7" fmla="*/ 101 h 806"/>
                  <a:gd name="T8" fmla="*/ 14 w 245"/>
                  <a:gd name="T9" fmla="*/ 48 h 806"/>
                  <a:gd name="T10" fmla="*/ 16 w 245"/>
                  <a:gd name="T11" fmla="*/ 0 h 806"/>
                  <a:gd name="T12" fmla="*/ 8 w 245"/>
                  <a:gd name="T13" fmla="*/ 1 h 806"/>
                  <a:gd name="T14" fmla="*/ 8 w 245"/>
                  <a:gd name="T15" fmla="*/ 1 h 8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040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1041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>
                    <a:gd name="T0" fmla="*/ 0 w 604"/>
                    <a:gd name="T1" fmla="*/ 0 h 349"/>
                    <a:gd name="T2" fmla="*/ 19 w 604"/>
                    <a:gd name="T3" fmla="*/ 24 h 349"/>
                    <a:gd name="T4" fmla="*/ 32 w 604"/>
                    <a:gd name="T5" fmla="*/ 45 h 349"/>
                    <a:gd name="T6" fmla="*/ 39 w 604"/>
                    <a:gd name="T7" fmla="*/ 18 h 349"/>
                    <a:gd name="T8" fmla="*/ 23 w 604"/>
                    <a:gd name="T9" fmla="*/ 1 h 349"/>
                    <a:gd name="T10" fmla="*/ 30 w 604"/>
                    <a:gd name="T11" fmla="*/ 24 h 349"/>
                    <a:gd name="T12" fmla="*/ 8 w 604"/>
                    <a:gd name="T13" fmla="*/ 2 h 349"/>
                    <a:gd name="T14" fmla="*/ 0 w 604"/>
                    <a:gd name="T15" fmla="*/ 0 h 349"/>
                    <a:gd name="T16" fmla="*/ 0 w 604"/>
                    <a:gd name="T17" fmla="*/ 0 h 34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42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>
                    <a:gd name="T0" fmla="*/ 47 w 1064"/>
                    <a:gd name="T1" fmla="*/ 16 h 1230"/>
                    <a:gd name="T2" fmla="*/ 31 w 1064"/>
                    <a:gd name="T3" fmla="*/ 45 h 1230"/>
                    <a:gd name="T4" fmla="*/ 10 w 1064"/>
                    <a:gd name="T5" fmla="*/ 97 h 1230"/>
                    <a:gd name="T6" fmla="*/ 0 w 1064"/>
                    <a:gd name="T7" fmla="*/ 140 h 1230"/>
                    <a:gd name="T8" fmla="*/ 4 w 1064"/>
                    <a:gd name="T9" fmla="*/ 156 h 1230"/>
                    <a:gd name="T10" fmla="*/ 17 w 1064"/>
                    <a:gd name="T11" fmla="*/ 152 h 1230"/>
                    <a:gd name="T12" fmla="*/ 37 w 1064"/>
                    <a:gd name="T13" fmla="*/ 116 h 1230"/>
                    <a:gd name="T14" fmla="*/ 56 w 1064"/>
                    <a:gd name="T15" fmla="*/ 68 h 1230"/>
                    <a:gd name="T16" fmla="*/ 66 w 1064"/>
                    <a:gd name="T17" fmla="*/ 34 h 1230"/>
                    <a:gd name="T18" fmla="*/ 68 w 1064"/>
                    <a:gd name="T19" fmla="*/ 11 h 1230"/>
                    <a:gd name="T20" fmla="*/ 62 w 1064"/>
                    <a:gd name="T21" fmla="*/ 0 h 1230"/>
                    <a:gd name="T22" fmla="*/ 53 w 1064"/>
                    <a:gd name="T23" fmla="*/ 8 h 1230"/>
                    <a:gd name="T24" fmla="*/ 62 w 1064"/>
                    <a:gd name="T25" fmla="*/ 14 h 1230"/>
                    <a:gd name="T26" fmla="*/ 56 w 1064"/>
                    <a:gd name="T27" fmla="*/ 45 h 1230"/>
                    <a:gd name="T28" fmla="*/ 44 w 1064"/>
                    <a:gd name="T29" fmla="*/ 83 h 1230"/>
                    <a:gd name="T30" fmla="*/ 22 w 1064"/>
                    <a:gd name="T31" fmla="*/ 128 h 1230"/>
                    <a:gd name="T32" fmla="*/ 7 w 1064"/>
                    <a:gd name="T33" fmla="*/ 141 h 1230"/>
                    <a:gd name="T34" fmla="*/ 9 w 1064"/>
                    <a:gd name="T35" fmla="*/ 120 h 1230"/>
                    <a:gd name="T36" fmla="*/ 28 w 1064"/>
                    <a:gd name="T37" fmla="*/ 64 h 1230"/>
                    <a:gd name="T38" fmla="*/ 53 w 1064"/>
                    <a:gd name="T39" fmla="*/ 15 h 1230"/>
                    <a:gd name="T40" fmla="*/ 47 w 1064"/>
                    <a:gd name="T41" fmla="*/ 16 h 1230"/>
                    <a:gd name="T42" fmla="*/ 47 w 1064"/>
                    <a:gd name="T43" fmla="*/ 16 h 1230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43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>
                    <a:gd name="T0" fmla="*/ 124 w 2002"/>
                    <a:gd name="T1" fmla="*/ 0 h 2521"/>
                    <a:gd name="T2" fmla="*/ 0 w 2002"/>
                    <a:gd name="T3" fmla="*/ 320 h 2521"/>
                    <a:gd name="T4" fmla="*/ 12 w 2002"/>
                    <a:gd name="T5" fmla="*/ 311 h 2521"/>
                    <a:gd name="T6" fmla="*/ 127 w 2002"/>
                    <a:gd name="T7" fmla="*/ 8 h 2521"/>
                    <a:gd name="T8" fmla="*/ 124 w 2002"/>
                    <a:gd name="T9" fmla="*/ 0 h 2521"/>
                    <a:gd name="T10" fmla="*/ 124 w 2002"/>
                    <a:gd name="T11" fmla="*/ 0 h 25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44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>
                    <a:gd name="T0" fmla="*/ 6 w 3007"/>
                    <a:gd name="T1" fmla="*/ 361 h 3771"/>
                    <a:gd name="T2" fmla="*/ 25 w 3007"/>
                    <a:gd name="T3" fmla="*/ 360 h 3771"/>
                    <a:gd name="T4" fmla="*/ 52 w 3007"/>
                    <a:gd name="T5" fmla="*/ 382 h 3771"/>
                    <a:gd name="T6" fmla="*/ 43 w 3007"/>
                    <a:gd name="T7" fmla="*/ 358 h 3771"/>
                    <a:gd name="T8" fmla="*/ 23 w 3007"/>
                    <a:gd name="T9" fmla="*/ 343 h 3771"/>
                    <a:gd name="T10" fmla="*/ 41 w 3007"/>
                    <a:gd name="T11" fmla="*/ 345 h 3771"/>
                    <a:gd name="T12" fmla="*/ 62 w 3007"/>
                    <a:gd name="T13" fmla="*/ 365 h 3771"/>
                    <a:gd name="T14" fmla="*/ 182 w 3007"/>
                    <a:gd name="T15" fmla="*/ 53 h 3771"/>
                    <a:gd name="T16" fmla="*/ 164 w 3007"/>
                    <a:gd name="T17" fmla="*/ 19 h 3771"/>
                    <a:gd name="T18" fmla="*/ 147 w 3007"/>
                    <a:gd name="T19" fmla="*/ 0 h 3771"/>
                    <a:gd name="T20" fmla="*/ 171 w 3007"/>
                    <a:gd name="T21" fmla="*/ 10 h 3771"/>
                    <a:gd name="T22" fmla="*/ 191 w 3007"/>
                    <a:gd name="T23" fmla="*/ 55 h 3771"/>
                    <a:gd name="T24" fmla="*/ 53 w 3007"/>
                    <a:gd name="T25" fmla="*/ 416 h 3771"/>
                    <a:gd name="T26" fmla="*/ 31 w 3007"/>
                    <a:gd name="T27" fmla="*/ 433 h 3771"/>
                    <a:gd name="T28" fmla="*/ 7 w 3007"/>
                    <a:gd name="T29" fmla="*/ 479 h 3771"/>
                    <a:gd name="T30" fmla="*/ 0 w 3007"/>
                    <a:gd name="T31" fmla="*/ 466 h 3771"/>
                    <a:gd name="T32" fmla="*/ 8 w 3007"/>
                    <a:gd name="T33" fmla="*/ 461 h 3771"/>
                    <a:gd name="T34" fmla="*/ 24 w 3007"/>
                    <a:gd name="T35" fmla="*/ 430 h 3771"/>
                    <a:gd name="T36" fmla="*/ 11 w 3007"/>
                    <a:gd name="T37" fmla="*/ 416 h 3771"/>
                    <a:gd name="T38" fmla="*/ 11 w 3007"/>
                    <a:gd name="T39" fmla="*/ 403 h 3771"/>
                    <a:gd name="T40" fmla="*/ 26 w 3007"/>
                    <a:gd name="T41" fmla="*/ 419 h 3771"/>
                    <a:gd name="T42" fmla="*/ 26 w 3007"/>
                    <a:gd name="T43" fmla="*/ 405 h 3771"/>
                    <a:gd name="T44" fmla="*/ 38 w 3007"/>
                    <a:gd name="T45" fmla="*/ 409 h 3771"/>
                    <a:gd name="T46" fmla="*/ 27 w 3007"/>
                    <a:gd name="T47" fmla="*/ 391 h 3771"/>
                    <a:gd name="T48" fmla="*/ 40 w 3007"/>
                    <a:gd name="T49" fmla="*/ 389 h 3771"/>
                    <a:gd name="T50" fmla="*/ 6 w 3007"/>
                    <a:gd name="T51" fmla="*/ 361 h 3771"/>
                    <a:gd name="T52" fmla="*/ 6 w 3007"/>
                    <a:gd name="T53" fmla="*/ 361 h 3771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45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>
                    <a:gd name="T0" fmla="*/ 0 w 673"/>
                    <a:gd name="T1" fmla="*/ 10 h 342"/>
                    <a:gd name="T2" fmla="*/ 16 w 673"/>
                    <a:gd name="T3" fmla="*/ 14 h 342"/>
                    <a:gd name="T4" fmla="*/ 40 w 673"/>
                    <a:gd name="T5" fmla="*/ 44 h 342"/>
                    <a:gd name="T6" fmla="*/ 42 w 673"/>
                    <a:gd name="T7" fmla="*/ 37 h 342"/>
                    <a:gd name="T8" fmla="*/ 28 w 673"/>
                    <a:gd name="T9" fmla="*/ 15 h 342"/>
                    <a:gd name="T10" fmla="*/ 2 w 673"/>
                    <a:gd name="T11" fmla="*/ 0 h 342"/>
                    <a:gd name="T12" fmla="*/ 0 w 673"/>
                    <a:gd name="T13" fmla="*/ 10 h 342"/>
                    <a:gd name="T14" fmla="*/ 0 w 673"/>
                    <a:gd name="T15" fmla="*/ 10 h 34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46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>
                    <a:gd name="T0" fmla="*/ 0 w 716"/>
                    <a:gd name="T1" fmla="*/ 10 h 403"/>
                    <a:gd name="T2" fmla="*/ 22 w 716"/>
                    <a:gd name="T3" fmla="*/ 19 h 403"/>
                    <a:gd name="T4" fmla="*/ 41 w 716"/>
                    <a:gd name="T5" fmla="*/ 51 h 403"/>
                    <a:gd name="T6" fmla="*/ 46 w 716"/>
                    <a:gd name="T7" fmla="*/ 38 h 403"/>
                    <a:gd name="T8" fmla="*/ 27 w 716"/>
                    <a:gd name="T9" fmla="*/ 15 h 403"/>
                    <a:gd name="T10" fmla="*/ 5 w 716"/>
                    <a:gd name="T11" fmla="*/ 0 h 403"/>
                    <a:gd name="T12" fmla="*/ 0 w 716"/>
                    <a:gd name="T13" fmla="*/ 10 h 403"/>
                    <a:gd name="T14" fmla="*/ 0 w 716"/>
                    <a:gd name="T15" fmla="*/ 10 h 40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47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>
                    <a:gd name="T0" fmla="*/ 0 w 717"/>
                    <a:gd name="T1" fmla="*/ 10 h 411"/>
                    <a:gd name="T2" fmla="*/ 20 w 717"/>
                    <a:gd name="T3" fmla="*/ 18 h 411"/>
                    <a:gd name="T4" fmla="*/ 41 w 717"/>
                    <a:gd name="T5" fmla="*/ 53 h 411"/>
                    <a:gd name="T6" fmla="*/ 46 w 717"/>
                    <a:gd name="T7" fmla="*/ 40 h 411"/>
                    <a:gd name="T8" fmla="*/ 25 w 717"/>
                    <a:gd name="T9" fmla="*/ 11 h 411"/>
                    <a:gd name="T10" fmla="*/ 4 w 717"/>
                    <a:gd name="T11" fmla="*/ 0 h 411"/>
                    <a:gd name="T12" fmla="*/ 0 w 717"/>
                    <a:gd name="T13" fmla="*/ 10 h 411"/>
                    <a:gd name="T14" fmla="*/ 0 w 717"/>
                    <a:gd name="T15" fmla="*/ 10 h 41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48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>
                    <a:gd name="T0" fmla="*/ 0 w 709"/>
                    <a:gd name="T1" fmla="*/ 11 h 386"/>
                    <a:gd name="T2" fmla="*/ 17 w 709"/>
                    <a:gd name="T3" fmla="*/ 17 h 386"/>
                    <a:gd name="T4" fmla="*/ 42 w 709"/>
                    <a:gd name="T5" fmla="*/ 49 h 386"/>
                    <a:gd name="T6" fmla="*/ 45 w 709"/>
                    <a:gd name="T7" fmla="*/ 39 h 386"/>
                    <a:gd name="T8" fmla="*/ 19 w 709"/>
                    <a:gd name="T9" fmla="*/ 7 h 386"/>
                    <a:gd name="T10" fmla="*/ 3 w 709"/>
                    <a:gd name="T11" fmla="*/ 0 h 386"/>
                    <a:gd name="T12" fmla="*/ 0 w 709"/>
                    <a:gd name="T13" fmla="*/ 11 h 386"/>
                    <a:gd name="T14" fmla="*/ 0 w 709"/>
                    <a:gd name="T15" fmla="*/ 11 h 38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1038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hyperlink" Target="http://www.math-play.com/Changing-Fractions-and-Decimals-to-Percents/changing-fractions-and-decimals-to-percents-millionaire.html" TargetMode="External"/><Relationship Id="rId3" Type="http://schemas.openxmlformats.org/officeDocument/2006/relationships/hyperlink" Target="http://www.mathplayground.com/Decention/Decention_IWB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endParaRPr lang="en-GB" dirty="0"/>
          </a:p>
        </p:txBody>
      </p:sp>
      <p:sp>
        <p:nvSpPr>
          <p:cNvPr id="16387" name="Rectangle 7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fld id="{6690F896-6104-6148-A7E7-4C832A0D44DA}" type="slidenum">
              <a:rPr lang="en-GB"/>
              <a:pPr eaLnBrk="1" hangingPunct="1"/>
              <a:t>1</a:t>
            </a:fld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088" y="1700808"/>
            <a:ext cx="7561262" cy="3384376"/>
          </a:xfrm>
        </p:spPr>
        <p:txBody>
          <a:bodyPr/>
          <a:lstStyle/>
          <a:p>
            <a:pPr eaLnBrk="1" hangingPunct="1"/>
            <a:r>
              <a:rPr lang="en-GB" sz="5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</a:rPr>
              <a:t>FRACTIONS, DECIMALS, AND PERCENTS</a:t>
            </a:r>
            <a:endParaRPr lang="en-GB" sz="3000" dirty="0">
              <a:solidFill>
                <a:schemeClr val="tx1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omic Sans MS" charset="0"/>
            </a:endParaRPr>
          </a:p>
        </p:txBody>
      </p:sp>
      <p:sp>
        <p:nvSpPr>
          <p:cNvPr id="16389" name="Text Box 6"/>
          <p:cNvSpPr txBox="1">
            <a:spLocks noChangeArrowheads="1"/>
          </p:cNvSpPr>
          <p:nvPr/>
        </p:nvSpPr>
        <p:spPr bwMode="auto">
          <a:xfrm>
            <a:off x="395288" y="333375"/>
            <a:ext cx="12239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>
                <a:latin typeface="Arial" charset="0"/>
              </a:rPr>
              <a:t>Week 4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3300" y="6415088"/>
            <a:ext cx="2895600" cy="457200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GB"/>
              <a:t>Helen Holt</a:t>
            </a:r>
          </a:p>
        </p:txBody>
      </p:sp>
      <p:sp>
        <p:nvSpPr>
          <p:cNvPr id="296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fld id="{E8032AEB-CD5A-F548-93CD-F4F58EFFE546}" type="slidenum">
              <a:rPr lang="en-GB"/>
              <a:pPr eaLnBrk="1" hangingPunct="1"/>
              <a:t>10</a:t>
            </a:fld>
            <a:endParaRPr lang="en-GB"/>
          </a:p>
        </p:txBody>
      </p:sp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-457200"/>
            <a:ext cx="7924800" cy="1600200"/>
          </a:xfrm>
        </p:spPr>
        <p:txBody>
          <a:bodyPr/>
          <a:lstStyle/>
          <a:p>
            <a:pPr eaLnBrk="1" hangingPunct="1"/>
            <a:r>
              <a:rPr lang="en-GB" sz="4000" b="1">
                <a:latin typeface="Comic Sans MS" charset="0"/>
              </a:rPr>
              <a:t>Where can we find fractions?</a:t>
            </a:r>
          </a:p>
        </p:txBody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7696200" cy="990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GB" sz="2200">
                <a:latin typeface="Comic Sans MS" charset="0"/>
              </a:rPr>
              <a:t>	Take a look at this article. Notice how fractions are used to explain and analyse the results of the survey.</a:t>
            </a:r>
          </a:p>
        </p:txBody>
      </p:sp>
      <p:pic>
        <p:nvPicPr>
          <p:cNvPr id="29702" name="Picture 4" descr="artic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085975"/>
            <a:ext cx="7086600" cy="438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GB"/>
              <a:t>Helen Holt</a:t>
            </a:r>
          </a:p>
        </p:txBody>
      </p:sp>
      <p:sp>
        <p:nvSpPr>
          <p:cNvPr id="30723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fld id="{D95BCCBC-90F9-F241-BB5B-F0FF3E0A7A96}" type="slidenum">
              <a:rPr lang="en-GB"/>
              <a:pPr eaLnBrk="1" hangingPunct="1"/>
              <a:t>11</a:t>
            </a:fld>
            <a:endParaRPr lang="en-GB"/>
          </a:p>
        </p:txBody>
      </p:sp>
      <p:graphicFrame>
        <p:nvGraphicFramePr>
          <p:cNvPr id="44076" name="Group 44"/>
          <p:cNvGraphicFramePr>
            <a:graphicFrameLocks noGrp="1"/>
          </p:cNvGraphicFramePr>
          <p:nvPr>
            <p:ph sz="half" idx="2"/>
          </p:nvPr>
        </p:nvGraphicFramePr>
        <p:xfrm>
          <a:off x="1908175" y="476250"/>
          <a:ext cx="5759450" cy="5765800"/>
        </p:xfrm>
        <a:graphic>
          <a:graphicData uri="http://schemas.openxmlformats.org/drawingml/2006/table">
            <a:tbl>
              <a:tblPr/>
              <a:tblGrid>
                <a:gridCol w="1919288"/>
                <a:gridCol w="1919287"/>
                <a:gridCol w="1920875"/>
              </a:tblGrid>
              <a:tr h="720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Fraction</a:t>
                      </a:r>
                      <a:endParaRPr kumimoji="0" lang="en-GB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Decimal</a:t>
                      </a:r>
                      <a:endParaRPr kumimoji="0" lang="en-GB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%</a:t>
                      </a:r>
                      <a:endParaRPr kumimoji="0" lang="en-GB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½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0.5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50%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¼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0.25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25%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1/5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0.20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20%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1/10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0.1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10%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3/4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0.75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75%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3/9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0.333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33.3%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1/1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1.00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100%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WANT TO PLAY A COMPUTER GAME?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7774632" cy="365760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http://www.math-play.com/Changing-Fractions-and-Decimals-to-Percents/changing-fractions-and-decimals-to-percents-millionaire.html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err="1" smtClean="0">
                <a:hlinkClick r:id="rId3"/>
              </a:rPr>
              <a:t>www.mathplayground.com</a:t>
            </a:r>
            <a:r>
              <a:rPr lang="en-US" dirty="0" smtClean="0">
                <a:hlinkClick r:id="rId3"/>
              </a:rPr>
              <a:t>/</a:t>
            </a:r>
            <a:r>
              <a:rPr lang="en-US" dirty="0" err="1" smtClean="0">
                <a:hlinkClick r:id="rId3"/>
              </a:rPr>
              <a:t>Decention</a:t>
            </a:r>
            <a:r>
              <a:rPr lang="en-US" dirty="0" smtClean="0">
                <a:hlinkClick r:id="rId3"/>
              </a:rPr>
              <a:t>/</a:t>
            </a:r>
            <a:r>
              <a:rPr lang="en-US" dirty="0" err="1" smtClean="0">
                <a:hlinkClick r:id="rId3"/>
              </a:rPr>
              <a:t>Decention_IWB.html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Helen Holt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92901-D321-B94A-B346-B304AE338965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5194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GB"/>
              <a:t>Helen Holt</a:t>
            </a:r>
          </a:p>
        </p:txBody>
      </p:sp>
      <p:sp>
        <p:nvSpPr>
          <p:cNvPr id="1741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fld id="{60CA24C7-AFC7-5645-9CB6-7EB1F01D84FF}" type="slidenum">
              <a:rPr lang="en-GB"/>
              <a:pPr eaLnBrk="1" hangingPunct="1"/>
              <a:t>2</a:t>
            </a:fld>
            <a:endParaRPr lang="en-GB"/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>
          <a:xfrm>
            <a:off x="-180975" y="-531813"/>
            <a:ext cx="6870700" cy="1600201"/>
          </a:xfrm>
        </p:spPr>
        <p:txBody>
          <a:bodyPr/>
          <a:lstStyle/>
          <a:p>
            <a:pPr eaLnBrk="1" hangingPunct="1"/>
            <a:r>
              <a:rPr lang="en-GB" sz="4800" b="1">
                <a:latin typeface="Comic Sans MS" charset="0"/>
              </a:rPr>
              <a:t>Session Outcomes:</a:t>
            </a:r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341438"/>
            <a:ext cx="8064500" cy="42640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2900">
                <a:latin typeface="Comic Sans MS" charset="0"/>
              </a:rPr>
              <a:t>Be able to read, write, order and compare common fractions.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GB" sz="2900">
              <a:latin typeface="Comic Sans MS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GB" sz="2900">
                <a:latin typeface="Comic Sans MS" charset="0"/>
              </a:rPr>
              <a:t>To identify equivalences between fractions, decimals and percent.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GB" sz="2900">
              <a:latin typeface="Comic Sans MS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GB" sz="2900">
                <a:latin typeface="Comic Sans MS" charset="0"/>
              </a:rPr>
              <a:t>To identify the relationship between fractions, decimals and percent.</a:t>
            </a:r>
          </a:p>
          <a:p>
            <a:pPr eaLnBrk="1" hangingPunct="1">
              <a:lnSpc>
                <a:spcPct val="80000"/>
              </a:lnSpc>
            </a:pPr>
            <a:endParaRPr lang="en-GB" sz="2900">
              <a:latin typeface="Comic Sans MS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GB" sz="2900">
                <a:latin typeface="Comic Sans MS" charset="0"/>
              </a:rPr>
              <a:t>To explore misconceptions of fractions.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GB" sz="2900">
              <a:latin typeface="Comic Sans MS" charset="0"/>
            </a:endParaRPr>
          </a:p>
          <a:p>
            <a:pPr eaLnBrk="1" hangingPunct="1">
              <a:lnSpc>
                <a:spcPct val="80000"/>
              </a:lnSpc>
            </a:pPr>
            <a:endParaRPr lang="en-GB" sz="1300">
              <a:latin typeface="Comic Sans MS" charset="0"/>
            </a:endParaRPr>
          </a:p>
          <a:p>
            <a:pPr eaLnBrk="1" hangingPunct="1">
              <a:lnSpc>
                <a:spcPct val="80000"/>
              </a:lnSpc>
            </a:pPr>
            <a:endParaRPr lang="en-GB" sz="900">
              <a:latin typeface="Comic Sans MS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GB" sz="900">
              <a:latin typeface="Comic Sans MS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9113" y="6291263"/>
            <a:ext cx="2895600" cy="457200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GB"/>
              <a:t>Helen Holt</a:t>
            </a:r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fld id="{DA85A4FE-82E4-484F-87CD-84ACCC313559}" type="slidenum">
              <a:rPr lang="en-GB"/>
              <a:pPr eaLnBrk="1" hangingPunct="1"/>
              <a:t>3</a:t>
            </a:fld>
            <a:endParaRPr lang="en-GB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-531813"/>
            <a:ext cx="6870700" cy="1600201"/>
          </a:xfrm>
        </p:spPr>
        <p:txBody>
          <a:bodyPr/>
          <a:lstStyle/>
          <a:p>
            <a:pPr algn="l" eaLnBrk="1" hangingPunct="1"/>
            <a:r>
              <a:rPr lang="en-GB" b="1">
                <a:latin typeface="Comic Sans MS" charset="0"/>
              </a:rPr>
              <a:t>What are fractions?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341438"/>
            <a:ext cx="7986712" cy="30956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2500" dirty="0">
                <a:latin typeface="Comic Sans MS" charset="0"/>
              </a:rPr>
              <a:t>Fractions, decimals and </a:t>
            </a:r>
            <a:r>
              <a:rPr lang="en-GB" sz="2500" dirty="0" err="1" smtClean="0">
                <a:latin typeface="Comic Sans MS" charset="0"/>
              </a:rPr>
              <a:t>percents</a:t>
            </a:r>
            <a:r>
              <a:rPr lang="en-GB" sz="2500" dirty="0" smtClean="0">
                <a:latin typeface="Comic Sans MS" charset="0"/>
              </a:rPr>
              <a:t> </a:t>
            </a:r>
            <a:r>
              <a:rPr lang="en-GB" sz="2500" dirty="0">
                <a:latin typeface="Comic Sans MS" charset="0"/>
              </a:rPr>
              <a:t>are different ways of </a:t>
            </a:r>
            <a:r>
              <a:rPr lang="en-GB" sz="2500" dirty="0">
                <a:solidFill>
                  <a:schemeClr val="tx2"/>
                </a:solidFill>
                <a:latin typeface="Comic Sans MS" charset="0"/>
              </a:rPr>
              <a:t>representing</a:t>
            </a:r>
            <a:r>
              <a:rPr lang="en-GB" sz="2500" dirty="0">
                <a:latin typeface="Comic Sans MS" charset="0"/>
              </a:rPr>
              <a:t> an amount. </a:t>
            </a:r>
          </a:p>
          <a:p>
            <a:pPr eaLnBrk="1" hangingPunct="1">
              <a:lnSpc>
                <a:spcPct val="90000"/>
              </a:lnSpc>
            </a:pPr>
            <a:endParaRPr lang="en-GB" sz="2500" dirty="0">
              <a:latin typeface="Comic Sans MS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GB" sz="2500" dirty="0">
                <a:latin typeface="Comic Sans MS" charset="0"/>
              </a:rPr>
              <a:t>I.e. We could say </a:t>
            </a:r>
            <a:r>
              <a:rPr lang="en-GB" sz="2500" dirty="0">
                <a:solidFill>
                  <a:schemeClr val="tx2"/>
                </a:solidFill>
                <a:latin typeface="Comic Sans MS" charset="0"/>
              </a:rPr>
              <a:t>50%</a:t>
            </a:r>
            <a:r>
              <a:rPr lang="en-GB" sz="2500" dirty="0">
                <a:latin typeface="Comic Sans MS" charset="0"/>
              </a:rPr>
              <a:t> of something,  or </a:t>
            </a:r>
            <a:r>
              <a:rPr lang="en-GB" sz="2500" dirty="0">
                <a:solidFill>
                  <a:schemeClr val="tx2"/>
                </a:solidFill>
                <a:latin typeface="Comic Sans MS" charset="0"/>
              </a:rPr>
              <a:t>½</a:t>
            </a:r>
            <a:r>
              <a:rPr lang="en-GB" sz="2500" dirty="0">
                <a:latin typeface="Comic Sans MS" charset="0"/>
              </a:rPr>
              <a:t> or </a:t>
            </a:r>
            <a:r>
              <a:rPr lang="en-GB" sz="2500" dirty="0">
                <a:solidFill>
                  <a:schemeClr val="tx2"/>
                </a:solidFill>
                <a:latin typeface="Comic Sans MS" charset="0"/>
              </a:rPr>
              <a:t>0.5</a:t>
            </a:r>
            <a:r>
              <a:rPr lang="en-GB" sz="2500" dirty="0">
                <a:latin typeface="Comic Sans MS" charset="0"/>
              </a:rPr>
              <a:t>. These are all the </a:t>
            </a:r>
            <a:r>
              <a:rPr lang="en-GB" sz="2500" dirty="0">
                <a:solidFill>
                  <a:schemeClr val="tx2"/>
                </a:solidFill>
                <a:latin typeface="Comic Sans MS" charset="0"/>
              </a:rPr>
              <a:t>same</a:t>
            </a:r>
            <a:r>
              <a:rPr lang="en-GB" sz="2500" dirty="0">
                <a:latin typeface="Comic Sans MS" charset="0"/>
              </a:rPr>
              <a:t> </a:t>
            </a:r>
            <a:r>
              <a:rPr lang="en-GB" sz="2500" dirty="0">
                <a:solidFill>
                  <a:schemeClr val="tx2"/>
                </a:solidFill>
                <a:latin typeface="Comic Sans MS" charset="0"/>
              </a:rPr>
              <a:t>quantity</a:t>
            </a:r>
            <a:r>
              <a:rPr lang="en-GB" sz="2500" dirty="0">
                <a:latin typeface="Comic Sans MS" charset="0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endParaRPr lang="en-GB" sz="2500" dirty="0">
              <a:latin typeface="Comic Sans MS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GB" sz="2500" dirty="0">
                <a:latin typeface="Comic Sans MS" charset="0"/>
              </a:rPr>
              <a:t>Fractions are about </a:t>
            </a:r>
            <a:r>
              <a:rPr lang="en-GB" sz="2500" dirty="0">
                <a:solidFill>
                  <a:schemeClr val="tx2"/>
                </a:solidFill>
                <a:latin typeface="Comic Sans MS" charset="0"/>
              </a:rPr>
              <a:t>sharing</a:t>
            </a:r>
            <a:r>
              <a:rPr lang="en-GB" sz="2500" dirty="0">
                <a:latin typeface="Comic Sans MS" charset="0"/>
              </a:rPr>
              <a:t>. You may like to think of them as </a:t>
            </a:r>
            <a:r>
              <a:rPr lang="ja-JP" altLang="en-GB" sz="2500" dirty="0">
                <a:latin typeface="Comic Sans MS" charset="0"/>
              </a:rPr>
              <a:t>‘</a:t>
            </a:r>
            <a:r>
              <a:rPr lang="en-GB" sz="2500" dirty="0">
                <a:solidFill>
                  <a:schemeClr val="tx2"/>
                </a:solidFill>
                <a:latin typeface="Comic Sans MS" charset="0"/>
              </a:rPr>
              <a:t>parts of a whole</a:t>
            </a:r>
            <a:r>
              <a:rPr lang="ja-JP" altLang="en-GB" sz="2500" dirty="0">
                <a:latin typeface="Comic Sans MS" charset="0"/>
              </a:rPr>
              <a:t>’</a:t>
            </a:r>
            <a:r>
              <a:rPr lang="en-GB" sz="2500" dirty="0">
                <a:latin typeface="Comic Sans MS" charset="0"/>
              </a:rPr>
              <a:t>.</a:t>
            </a:r>
          </a:p>
        </p:txBody>
      </p:sp>
      <p:pic>
        <p:nvPicPr>
          <p:cNvPr id="18438" name="Picture 9" descr="504px-Cake_fractions_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4221163"/>
            <a:ext cx="3025775" cy="229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GB"/>
              <a:t>Helen Holt</a:t>
            </a:r>
          </a:p>
        </p:txBody>
      </p:sp>
      <p:sp>
        <p:nvSpPr>
          <p:cNvPr id="19459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fld id="{06FF7BA9-E5D5-B041-ADEB-6BE222BAB39F}" type="slidenum">
              <a:rPr lang="en-GB"/>
              <a:pPr eaLnBrk="1" hangingPunct="1"/>
              <a:t>4</a:t>
            </a:fld>
            <a:endParaRPr lang="en-GB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49275"/>
            <a:ext cx="6870700" cy="771525"/>
          </a:xfrm>
        </p:spPr>
        <p:txBody>
          <a:bodyPr/>
          <a:lstStyle/>
          <a:p>
            <a:pPr eaLnBrk="1" hangingPunct="1"/>
            <a:r>
              <a:rPr lang="en-GB" b="1">
                <a:latin typeface="Comic Sans MS" charset="0"/>
              </a:rPr>
              <a:t>What are fractions?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557338"/>
            <a:ext cx="4403725" cy="4857750"/>
          </a:xfrm>
        </p:spPr>
        <p:txBody>
          <a:bodyPr/>
          <a:lstStyle/>
          <a:p>
            <a:pPr eaLnBrk="1" hangingPunct="1"/>
            <a:r>
              <a:rPr lang="en-GB" sz="2100">
                <a:latin typeface="Comic Sans MS" charset="0"/>
              </a:rPr>
              <a:t>A fraction describes part of a whole when the whole is cut into equal parts.</a:t>
            </a:r>
          </a:p>
          <a:p>
            <a:pPr eaLnBrk="1" hangingPunct="1">
              <a:buFontTx/>
              <a:buNone/>
            </a:pPr>
            <a:endParaRPr lang="en-GB" sz="2100">
              <a:latin typeface="Comic Sans MS" charset="0"/>
            </a:endParaRPr>
          </a:p>
          <a:p>
            <a:pPr eaLnBrk="1" hangingPunct="1"/>
            <a:r>
              <a:rPr lang="en-GB" sz="2100">
                <a:latin typeface="Comic Sans MS" charset="0"/>
              </a:rPr>
              <a:t>This pizza has been cut into three equal parts. We call these thirds. A third is written as:</a:t>
            </a:r>
          </a:p>
          <a:p>
            <a:pPr eaLnBrk="1" hangingPunct="1"/>
            <a:endParaRPr lang="en-GB" sz="2100">
              <a:latin typeface="Comic Sans MS" charset="0"/>
            </a:endParaRPr>
          </a:p>
          <a:p>
            <a:pPr eaLnBrk="1" hangingPunct="1"/>
            <a:r>
              <a:rPr lang="en-GB" sz="2100">
                <a:latin typeface="Comic Sans MS" charset="0"/>
              </a:rPr>
              <a:t>Think about two slices. Two slices is two thirds:</a:t>
            </a:r>
          </a:p>
        </p:txBody>
      </p:sp>
      <p:pic>
        <p:nvPicPr>
          <p:cNvPr id="79876" name="Picture 4" descr="pizza cut into three equal piec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3650">
            <a:off x="4895850" y="1500188"/>
            <a:ext cx="3384550" cy="1503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3" name="Rectangle 5"/>
          <p:cNvSpPr>
            <a:spLocks noChangeArrowheads="1"/>
          </p:cNvSpPr>
          <p:nvPr/>
        </p:nvSpPr>
        <p:spPr bwMode="auto">
          <a:xfrm>
            <a:off x="-103188" y="3246438"/>
            <a:ext cx="371476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GB" sz="1700">
                <a:latin typeface="Arial" charset="0"/>
              </a:rPr>
              <a:t> </a:t>
            </a:r>
            <a:r>
              <a:rPr lang="en-GB">
                <a:latin typeface="Arial" charset="0"/>
              </a:rPr>
              <a:t>  </a:t>
            </a:r>
          </a:p>
        </p:txBody>
      </p:sp>
      <p:pic>
        <p:nvPicPr>
          <p:cNvPr id="79879" name="Picture 7" descr="one third of the pizz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05" b="28598"/>
          <a:stretch>
            <a:fillRect/>
          </a:stretch>
        </p:blipFill>
        <p:spPr bwMode="auto">
          <a:xfrm rot="-282391">
            <a:off x="5219700" y="3141663"/>
            <a:ext cx="2736850" cy="158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80" name="Picture 8" descr="two thirds of the pizz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68"/>
          <a:stretch>
            <a:fillRect/>
          </a:stretch>
        </p:blipFill>
        <p:spPr bwMode="auto">
          <a:xfrm rot="412676">
            <a:off x="5292725" y="4652963"/>
            <a:ext cx="2159000" cy="164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9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9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98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98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98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98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GB"/>
              <a:t>Helen Holt</a:t>
            </a:r>
          </a:p>
        </p:txBody>
      </p:sp>
      <p:sp>
        <p:nvSpPr>
          <p:cNvPr id="2048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fld id="{53A69813-86F7-9542-B1B4-CC4A82790650}" type="slidenum">
              <a:rPr lang="en-GB"/>
              <a:pPr eaLnBrk="1" hangingPunct="1"/>
              <a:t>5</a:t>
            </a:fld>
            <a:endParaRPr lang="en-GB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549275"/>
            <a:ext cx="6870700" cy="915988"/>
          </a:xfrm>
        </p:spPr>
        <p:txBody>
          <a:bodyPr/>
          <a:lstStyle/>
          <a:p>
            <a:pPr algn="l" eaLnBrk="1" hangingPunct="1"/>
            <a:r>
              <a:rPr lang="en-GB" b="1">
                <a:latin typeface="Comic Sans MS" charset="0"/>
              </a:rPr>
              <a:t>Writing fractions?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773238"/>
            <a:ext cx="7696200" cy="3657600"/>
          </a:xfrm>
        </p:spPr>
        <p:txBody>
          <a:bodyPr/>
          <a:lstStyle/>
          <a:p>
            <a:pPr eaLnBrk="1" hangingPunct="1"/>
            <a:r>
              <a:rPr lang="en-GB">
                <a:latin typeface="Comic Sans MS" charset="0"/>
              </a:rPr>
              <a:t>Look at the pictures below. How many parts are these shapes divided into? Represent these shapes as fractions.</a:t>
            </a:r>
          </a:p>
        </p:txBody>
      </p:sp>
      <p:sp>
        <p:nvSpPr>
          <p:cNvPr id="20486" name="Rectangle 4"/>
          <p:cNvSpPr>
            <a:spLocks noChangeArrowheads="1"/>
          </p:cNvSpPr>
          <p:nvPr/>
        </p:nvSpPr>
        <p:spPr bwMode="auto">
          <a:xfrm>
            <a:off x="1908175" y="3644900"/>
            <a:ext cx="1008063" cy="1008063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7" name="Rectangle 5"/>
          <p:cNvSpPr>
            <a:spLocks noChangeArrowheads="1"/>
          </p:cNvSpPr>
          <p:nvPr/>
        </p:nvSpPr>
        <p:spPr bwMode="auto">
          <a:xfrm>
            <a:off x="2916238" y="3644900"/>
            <a:ext cx="1008062" cy="1008063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8" name="Rectangle 6"/>
          <p:cNvSpPr>
            <a:spLocks noChangeArrowheads="1"/>
          </p:cNvSpPr>
          <p:nvPr/>
        </p:nvSpPr>
        <p:spPr bwMode="auto">
          <a:xfrm>
            <a:off x="2916238" y="4652963"/>
            <a:ext cx="1008062" cy="1008062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9" name="Rectangle 7"/>
          <p:cNvSpPr>
            <a:spLocks noChangeArrowheads="1"/>
          </p:cNvSpPr>
          <p:nvPr/>
        </p:nvSpPr>
        <p:spPr bwMode="auto">
          <a:xfrm>
            <a:off x="1908175" y="4652963"/>
            <a:ext cx="1008063" cy="1008062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90" name="AutoShape 10"/>
          <p:cNvSpPr>
            <a:spLocks noChangeArrowheads="1"/>
          </p:cNvSpPr>
          <p:nvPr/>
        </p:nvSpPr>
        <p:spPr bwMode="auto">
          <a:xfrm>
            <a:off x="5003800" y="4005263"/>
            <a:ext cx="1368425" cy="1368425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91" name="AutoShape 11"/>
          <p:cNvSpPr>
            <a:spLocks noChangeArrowheads="1"/>
          </p:cNvSpPr>
          <p:nvPr/>
        </p:nvSpPr>
        <p:spPr bwMode="auto">
          <a:xfrm rot="10800000">
            <a:off x="5003800" y="4005263"/>
            <a:ext cx="1368425" cy="1368425"/>
          </a:xfrm>
          <a:prstGeom prst="rtTriangle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92" name="AutoShape 12"/>
          <p:cNvSpPr>
            <a:spLocks noChangeArrowheads="1"/>
          </p:cNvSpPr>
          <p:nvPr/>
        </p:nvSpPr>
        <p:spPr bwMode="auto">
          <a:xfrm>
            <a:off x="6372225" y="4005263"/>
            <a:ext cx="1368425" cy="1368425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93" name="AutoShape 13"/>
          <p:cNvSpPr>
            <a:spLocks noChangeArrowheads="1"/>
          </p:cNvSpPr>
          <p:nvPr/>
        </p:nvSpPr>
        <p:spPr bwMode="auto">
          <a:xfrm rot="10800000">
            <a:off x="6372225" y="4005263"/>
            <a:ext cx="1368425" cy="1368425"/>
          </a:xfrm>
          <a:prstGeom prst="rtTriangle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GB"/>
              <a:t>Helen Holt</a:t>
            </a:r>
          </a:p>
        </p:txBody>
      </p:sp>
      <p:sp>
        <p:nvSpPr>
          <p:cNvPr id="2150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fld id="{05B92C0C-EAD9-7840-B9E2-7DEEABB06DD5}" type="slidenum">
              <a:rPr lang="en-GB"/>
              <a:pPr eaLnBrk="1" hangingPunct="1"/>
              <a:t>6</a:t>
            </a:fld>
            <a:endParaRPr lang="en-GB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7885113" cy="1600200"/>
          </a:xfrm>
        </p:spPr>
        <p:txBody>
          <a:bodyPr/>
          <a:lstStyle/>
          <a:p>
            <a:pPr algn="l" eaLnBrk="1" hangingPunct="1"/>
            <a:r>
              <a:rPr lang="en-GB" sz="3900" b="1">
                <a:latin typeface="Comic Sans MS" charset="0"/>
              </a:rPr>
              <a:t>Converting between fractions, decimals and %:</a:t>
            </a:r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773238"/>
            <a:ext cx="7961312" cy="95408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GB" sz="3000">
                <a:latin typeface="Comic Sans MS" charset="0"/>
              </a:rPr>
              <a:t>A same value can be written in different</a:t>
            </a:r>
          </a:p>
          <a:p>
            <a:pPr eaLnBrk="1" hangingPunct="1">
              <a:buFontTx/>
              <a:buNone/>
            </a:pPr>
            <a:r>
              <a:rPr lang="en-GB" sz="3000">
                <a:latin typeface="Comic Sans MS" charset="0"/>
              </a:rPr>
              <a:t>forms. For example:</a:t>
            </a:r>
          </a:p>
          <a:p>
            <a:pPr eaLnBrk="1" hangingPunct="1">
              <a:buFontTx/>
              <a:buNone/>
            </a:pPr>
            <a:endParaRPr lang="en-GB" sz="3000">
              <a:latin typeface="Comic Sans MS" charset="0"/>
            </a:endParaRPr>
          </a:p>
        </p:txBody>
      </p:sp>
      <p:sp>
        <p:nvSpPr>
          <p:cNvPr id="21510" name="Text Box 4"/>
          <p:cNvSpPr txBox="1">
            <a:spLocks noChangeArrowheads="1"/>
          </p:cNvSpPr>
          <p:nvPr/>
        </p:nvSpPr>
        <p:spPr bwMode="auto">
          <a:xfrm>
            <a:off x="1187450" y="3068638"/>
            <a:ext cx="6985000" cy="7715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4400" b="1">
                <a:solidFill>
                  <a:srgbClr val="FF6600"/>
                </a:solidFill>
                <a:latin typeface="Verdana" charset="0"/>
              </a:rPr>
              <a:t>½          0.5         50%</a:t>
            </a:r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1763713" y="4005263"/>
            <a:ext cx="6769100" cy="247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700" b="1">
                <a:latin typeface="Verdana" charset="0"/>
              </a:rPr>
              <a:t>To convert a fraction into a decimal, divide  the </a:t>
            </a:r>
            <a:r>
              <a:rPr lang="en-GB" sz="1700" b="1">
                <a:solidFill>
                  <a:schemeClr val="tx2"/>
                </a:solidFill>
                <a:latin typeface="Verdana" charset="0"/>
              </a:rPr>
              <a:t>top of the fraction</a:t>
            </a:r>
            <a:r>
              <a:rPr lang="en-GB" sz="1700" b="1">
                <a:latin typeface="Verdana" charset="0"/>
              </a:rPr>
              <a:t> by the </a:t>
            </a:r>
            <a:r>
              <a:rPr lang="en-GB" sz="1700" b="1">
                <a:solidFill>
                  <a:schemeClr val="tx2"/>
                </a:solidFill>
                <a:latin typeface="Verdana" charset="0"/>
              </a:rPr>
              <a:t>bottom of the fraction</a:t>
            </a:r>
            <a:r>
              <a:rPr lang="en-GB" sz="1700" b="1">
                <a:latin typeface="Verdana" charset="0"/>
              </a:rPr>
              <a:t>:</a:t>
            </a:r>
          </a:p>
          <a:p>
            <a:pPr eaLnBrk="1" hangingPunct="1">
              <a:spcBef>
                <a:spcPct val="50000"/>
              </a:spcBef>
            </a:pPr>
            <a:r>
              <a:rPr lang="en-GB" sz="1700" b="1">
                <a:solidFill>
                  <a:schemeClr val="folHlink"/>
                </a:solidFill>
                <a:latin typeface="Verdana" charset="0"/>
              </a:rPr>
              <a:t> 		 </a:t>
            </a:r>
            <a:r>
              <a:rPr lang="en-GB" sz="2000" b="1">
                <a:solidFill>
                  <a:schemeClr val="folHlink"/>
                </a:solidFill>
                <a:latin typeface="Verdana" charset="0"/>
              </a:rPr>
              <a:t>e.g. ½ =  1÷2 = 0.5</a:t>
            </a:r>
            <a:r>
              <a:rPr lang="en-GB" sz="1700" b="1">
                <a:solidFill>
                  <a:schemeClr val="folHlink"/>
                </a:solidFill>
                <a:latin typeface="Verdana" charset="0"/>
              </a:rPr>
              <a:t>	</a:t>
            </a:r>
          </a:p>
          <a:p>
            <a:pPr eaLnBrk="1" hangingPunct="1">
              <a:spcBef>
                <a:spcPct val="50000"/>
              </a:spcBef>
            </a:pPr>
            <a:r>
              <a:rPr lang="en-GB" sz="1700" b="1">
                <a:latin typeface="Verdana" charset="0"/>
              </a:rPr>
              <a:t>To convert a decimal into a percentage, </a:t>
            </a:r>
            <a:r>
              <a:rPr lang="en-GB" sz="1700" b="1">
                <a:solidFill>
                  <a:schemeClr val="tx2"/>
                </a:solidFill>
                <a:latin typeface="Verdana" charset="0"/>
              </a:rPr>
              <a:t>multiply</a:t>
            </a:r>
            <a:r>
              <a:rPr lang="en-GB" sz="1700" b="1">
                <a:latin typeface="Verdana" charset="0"/>
              </a:rPr>
              <a:t> by 100:</a:t>
            </a:r>
          </a:p>
          <a:p>
            <a:pPr algn="ctr" eaLnBrk="1" hangingPunct="1">
              <a:spcBef>
                <a:spcPct val="50000"/>
              </a:spcBef>
            </a:pPr>
            <a:r>
              <a:rPr lang="en-GB" sz="2000" b="1">
                <a:solidFill>
                  <a:schemeClr val="folHlink"/>
                </a:solidFill>
                <a:latin typeface="Verdana" charset="0"/>
              </a:rPr>
              <a:t>	        e.g. 0.5 x 100 = 50%			</a:t>
            </a:r>
          </a:p>
        </p:txBody>
      </p:sp>
      <p:sp>
        <p:nvSpPr>
          <p:cNvPr id="21512" name="Text Box 6"/>
          <p:cNvSpPr txBox="1">
            <a:spLocks noChangeArrowheads="1"/>
          </p:cNvSpPr>
          <p:nvPr/>
        </p:nvSpPr>
        <p:spPr bwMode="auto">
          <a:xfrm>
            <a:off x="2339975" y="3068638"/>
            <a:ext cx="11525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>
                <a:solidFill>
                  <a:schemeClr val="tx2"/>
                </a:solidFill>
              </a:rPr>
              <a:t>Is the same as:</a:t>
            </a:r>
          </a:p>
        </p:txBody>
      </p:sp>
      <p:sp>
        <p:nvSpPr>
          <p:cNvPr id="21513" name="Text Box 7"/>
          <p:cNvSpPr txBox="1">
            <a:spLocks noChangeArrowheads="1"/>
          </p:cNvSpPr>
          <p:nvPr/>
        </p:nvSpPr>
        <p:spPr bwMode="auto">
          <a:xfrm>
            <a:off x="5148263" y="3068638"/>
            <a:ext cx="11525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>
                <a:solidFill>
                  <a:schemeClr val="tx2"/>
                </a:solidFill>
              </a:rPr>
              <a:t>Is the same as: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GB"/>
              <a:t>Helen Holt</a:t>
            </a:r>
          </a:p>
        </p:txBody>
      </p:sp>
      <p:sp>
        <p:nvSpPr>
          <p:cNvPr id="2253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fld id="{56D77913-7FB7-684E-BA98-8D0D3C0CDB15}" type="slidenum">
              <a:rPr lang="en-GB"/>
              <a:pPr eaLnBrk="1" hangingPunct="1"/>
              <a:t>7</a:t>
            </a:fld>
            <a:endParaRPr lang="en-GB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7777163" cy="1600200"/>
          </a:xfrm>
        </p:spPr>
        <p:txBody>
          <a:bodyPr/>
          <a:lstStyle/>
          <a:p>
            <a:pPr algn="l" eaLnBrk="1" hangingPunct="1"/>
            <a:r>
              <a:rPr lang="en-GB" sz="4000" b="1">
                <a:latin typeface="Comic Sans MS" charset="0"/>
              </a:rPr>
              <a:t>Converting between fractions, decimals and %: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2349500"/>
            <a:ext cx="4176712" cy="3657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GB" dirty="0">
                <a:latin typeface="Comic Sans MS" charset="0"/>
              </a:rPr>
              <a:t>	</a:t>
            </a:r>
            <a:r>
              <a:rPr lang="en-GB" dirty="0" smtClean="0">
                <a:latin typeface="Comic Sans MS" charset="0"/>
              </a:rPr>
              <a:t>Place the </a:t>
            </a:r>
            <a:r>
              <a:rPr lang="en-GB" dirty="0">
                <a:latin typeface="Comic Sans MS" charset="0"/>
              </a:rPr>
              <a:t>fraction, decimal and % </a:t>
            </a:r>
            <a:r>
              <a:rPr lang="en-GB" dirty="0" smtClean="0">
                <a:latin typeface="Comic Sans MS" charset="0"/>
              </a:rPr>
              <a:t>into </a:t>
            </a:r>
            <a:r>
              <a:rPr lang="en-GB" dirty="0">
                <a:latin typeface="Comic Sans MS" charset="0"/>
              </a:rPr>
              <a:t>the correct blank spaces on the grid.</a:t>
            </a:r>
          </a:p>
        </p:txBody>
      </p:sp>
      <p:graphicFrame>
        <p:nvGraphicFramePr>
          <p:cNvPr id="76843" name="Group 43"/>
          <p:cNvGraphicFramePr>
            <a:graphicFrameLocks noGrp="1"/>
          </p:cNvGraphicFramePr>
          <p:nvPr>
            <p:ph sz="half" idx="2"/>
          </p:nvPr>
        </p:nvGraphicFramePr>
        <p:xfrm>
          <a:off x="4500563" y="1989138"/>
          <a:ext cx="3771900" cy="4033575"/>
        </p:xfrm>
        <a:graphic>
          <a:graphicData uri="http://schemas.openxmlformats.org/drawingml/2006/table">
            <a:tbl>
              <a:tblPr/>
              <a:tblGrid>
                <a:gridCol w="1277937"/>
                <a:gridCol w="1271588"/>
                <a:gridCol w="1222375"/>
              </a:tblGrid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Fraction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Decimal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%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½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0.5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charset="0"/>
                        <a:ea typeface="ＭＳ Ｐゴシック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¼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charset="0"/>
                        <a:ea typeface="ＭＳ Ｐゴシック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25%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charset="0"/>
                        <a:ea typeface="ＭＳ Ｐゴシック" charset="0"/>
                      </a:endParaRP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0.20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charset="0"/>
                        <a:ea typeface="ＭＳ Ｐゴシック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1/10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charset="0"/>
                        <a:ea typeface="ＭＳ Ｐゴシック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10%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charset="0"/>
                        <a:ea typeface="ＭＳ Ｐゴシック" charset="0"/>
                      </a:endParaRP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0.75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75%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3/9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charset="0"/>
                        <a:ea typeface="ＭＳ Ｐゴシック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charset="0"/>
                        <a:ea typeface="ＭＳ Ｐゴシック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charset="0"/>
                        <a:ea typeface="ＭＳ Ｐゴシック" charset="0"/>
                      </a:endParaRP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charset="0"/>
                        <a:ea typeface="ＭＳ Ｐゴシック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100%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GB"/>
              <a:t>Helen Holt</a:t>
            </a:r>
          </a:p>
        </p:txBody>
      </p:sp>
      <p:sp>
        <p:nvSpPr>
          <p:cNvPr id="23555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fld id="{8EB42907-BC9B-6E47-83B2-408B8C2A6B68}" type="slidenum">
              <a:rPr lang="en-GB"/>
              <a:pPr eaLnBrk="1" hangingPunct="1"/>
              <a:t>8</a:t>
            </a:fld>
            <a:endParaRPr lang="en-GB"/>
          </a:p>
        </p:txBody>
      </p:sp>
      <p:graphicFrame>
        <p:nvGraphicFramePr>
          <p:cNvPr id="44076" name="Group 44"/>
          <p:cNvGraphicFramePr>
            <a:graphicFrameLocks noGrp="1"/>
          </p:cNvGraphicFramePr>
          <p:nvPr>
            <p:ph sz="half" idx="2"/>
          </p:nvPr>
        </p:nvGraphicFramePr>
        <p:xfrm>
          <a:off x="1331913" y="476250"/>
          <a:ext cx="6191250" cy="5761041"/>
        </p:xfrm>
        <a:graphic>
          <a:graphicData uri="http://schemas.openxmlformats.org/drawingml/2006/table">
            <a:tbl>
              <a:tblPr/>
              <a:tblGrid>
                <a:gridCol w="2097087"/>
                <a:gridCol w="2087563"/>
                <a:gridCol w="2006600"/>
              </a:tblGrid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Fraction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Decimal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  <a:tr h="730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½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0.5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  <a:tr h="731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25%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  <a:tr h="731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charset="0"/>
                        <a:ea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0.20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  <a:tr h="731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1/10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10%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  <a:tr h="731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charset="0"/>
                        <a:ea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0.75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75%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  <a:tr h="731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3/9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  <a:tr h="731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charset="0"/>
                        <a:ea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0"/>
                        </a:rPr>
                        <a:t>100%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GB"/>
              <a:t>Helen Holt</a:t>
            </a:r>
          </a:p>
        </p:txBody>
      </p:sp>
      <p:sp>
        <p:nvSpPr>
          <p:cNvPr id="24579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fld id="{E4D8CB25-9813-7746-89D9-CD4AF1F794D1}" type="slidenum">
              <a:rPr lang="en-GB"/>
              <a:pPr eaLnBrk="1" hangingPunct="1"/>
              <a:t>9</a:t>
            </a:fld>
            <a:endParaRPr lang="en-GB"/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33375"/>
            <a:ext cx="7632700" cy="808038"/>
          </a:xfrm>
        </p:spPr>
        <p:txBody>
          <a:bodyPr/>
          <a:lstStyle/>
          <a:p>
            <a:pPr algn="l" eaLnBrk="1" hangingPunct="1"/>
            <a:r>
              <a:rPr lang="en-GB" sz="3200" b="1">
                <a:latin typeface="Comic Sans MS" charset="0"/>
              </a:rPr>
              <a:t>Why use fractions, decimals and %?</a:t>
            </a:r>
          </a:p>
        </p:txBody>
      </p:sp>
      <p:sp>
        <p:nvSpPr>
          <p:cNvPr id="2458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1412875"/>
            <a:ext cx="4175125" cy="42179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sz="1800" b="1">
                <a:latin typeface="Comic Sans MS" charset="0"/>
              </a:rPr>
              <a:t>	When might we use fractions: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GB" sz="1800" b="1">
              <a:latin typeface="Comic Sans MS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GB" sz="1500">
                <a:latin typeface="Comic Sans MS" charset="0"/>
              </a:rPr>
              <a:t>When telling the time (e.g. ¼ past).</a:t>
            </a:r>
          </a:p>
          <a:p>
            <a:pPr eaLnBrk="1" hangingPunct="1">
              <a:lnSpc>
                <a:spcPct val="80000"/>
              </a:lnSpc>
            </a:pPr>
            <a:r>
              <a:rPr lang="en-GB" sz="1500">
                <a:latin typeface="Comic Sans MS" charset="0"/>
              </a:rPr>
              <a:t>In shop sales (e.g. a 1/3 off, ½ price).</a:t>
            </a:r>
          </a:p>
          <a:p>
            <a:pPr eaLnBrk="1" hangingPunct="1">
              <a:lnSpc>
                <a:spcPct val="80000"/>
              </a:lnSpc>
            </a:pPr>
            <a:r>
              <a:rPr lang="en-GB" sz="1500">
                <a:latin typeface="Comic Sans MS" charset="0"/>
              </a:rPr>
              <a:t>When measuring (e.g. ½ a metre).	</a:t>
            </a:r>
          </a:p>
          <a:p>
            <a:pPr eaLnBrk="1" hangingPunct="1">
              <a:lnSpc>
                <a:spcPct val="80000"/>
              </a:lnSpc>
            </a:pPr>
            <a:r>
              <a:rPr lang="en-GB" sz="1500">
                <a:latin typeface="Comic Sans MS" charset="0"/>
              </a:rPr>
              <a:t>When dividing (e.g. 1 pizza divided between 6 people).</a:t>
            </a:r>
          </a:p>
          <a:p>
            <a:pPr eaLnBrk="1" hangingPunct="1">
              <a:lnSpc>
                <a:spcPct val="80000"/>
              </a:lnSpc>
            </a:pPr>
            <a:r>
              <a:rPr lang="en-GB" sz="1500">
                <a:latin typeface="Comic Sans MS" charset="0"/>
              </a:rPr>
              <a:t>In recipes (e.g. half a dozen).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GB" sz="1500">
              <a:latin typeface="Comic Sans MS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sz="1800" b="1">
                <a:latin typeface="Comic Sans MS" charset="0"/>
              </a:rPr>
              <a:t>	When might we use decimals: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GB" sz="1800" b="1">
              <a:latin typeface="Comic Sans MS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GB" sz="1500">
                <a:latin typeface="Comic Sans MS" charset="0"/>
              </a:rPr>
              <a:t>When working with money.</a:t>
            </a:r>
          </a:p>
          <a:p>
            <a:pPr eaLnBrk="1" hangingPunct="1">
              <a:lnSpc>
                <a:spcPct val="80000"/>
              </a:lnSpc>
            </a:pPr>
            <a:r>
              <a:rPr lang="en-GB" sz="1500">
                <a:latin typeface="Comic Sans MS" charset="0"/>
              </a:rPr>
              <a:t>To show probability, or the likelihood of something happening.</a:t>
            </a:r>
          </a:p>
          <a:p>
            <a:pPr eaLnBrk="1" hangingPunct="1">
              <a:lnSpc>
                <a:spcPct val="80000"/>
              </a:lnSpc>
            </a:pPr>
            <a:r>
              <a:rPr lang="en-GB" sz="1500">
                <a:latin typeface="Comic Sans MS" charset="0"/>
              </a:rPr>
              <a:t>To show how many whole and part numbers there are to a value (e.g. 3.25 means 3 whole numbers and one quarter of a whole number).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GB" sz="1500">
              <a:latin typeface="Comic Sans MS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GB" sz="1300">
              <a:latin typeface="Comic Sans MS" charset="0"/>
            </a:endParaRPr>
          </a:p>
          <a:p>
            <a:pPr eaLnBrk="1" hangingPunct="1">
              <a:lnSpc>
                <a:spcPct val="80000"/>
              </a:lnSpc>
            </a:pPr>
            <a:endParaRPr lang="en-GB" sz="1200">
              <a:latin typeface="Comic Sans MS" charset="0"/>
            </a:endParaRPr>
          </a:p>
        </p:txBody>
      </p:sp>
      <p:sp>
        <p:nvSpPr>
          <p:cNvPr id="24582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716463" y="1412875"/>
            <a:ext cx="4032250" cy="4017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sz="1800">
                <a:latin typeface="Comic Sans MS" charset="0"/>
              </a:rPr>
              <a:t>	</a:t>
            </a:r>
            <a:r>
              <a:rPr lang="en-GB" sz="1800" b="1">
                <a:latin typeface="Comic Sans MS" charset="0"/>
              </a:rPr>
              <a:t>When might we use %: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GB" sz="1800" b="1">
              <a:latin typeface="Comic Sans MS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GB" sz="1500">
                <a:latin typeface="Comic Sans MS" charset="0"/>
              </a:rPr>
              <a:t>Shops use percentages in sales.</a:t>
            </a:r>
          </a:p>
          <a:p>
            <a:pPr eaLnBrk="1" hangingPunct="1">
              <a:lnSpc>
                <a:spcPct val="80000"/>
              </a:lnSpc>
            </a:pPr>
            <a:r>
              <a:rPr lang="en-GB" sz="1500">
                <a:latin typeface="Comic Sans MS" charset="0"/>
              </a:rPr>
              <a:t>Banks use them for loan rates, mortgages, savings accounts..</a:t>
            </a:r>
          </a:p>
          <a:p>
            <a:pPr eaLnBrk="1" hangingPunct="1">
              <a:lnSpc>
                <a:spcPct val="80000"/>
              </a:lnSpc>
            </a:pPr>
            <a:r>
              <a:rPr lang="en-GB" sz="1500">
                <a:latin typeface="Comic Sans MS" charset="0"/>
              </a:rPr>
              <a:t>Weather forecasts use them to tell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sz="1500">
                <a:latin typeface="Comic Sans MS" charset="0"/>
              </a:rPr>
              <a:t>      us the chances of rain. </a:t>
            </a:r>
          </a:p>
          <a:p>
            <a:pPr eaLnBrk="1" hangingPunct="1">
              <a:lnSpc>
                <a:spcPct val="80000"/>
              </a:lnSpc>
            </a:pPr>
            <a:r>
              <a:rPr lang="en-GB" sz="1500">
                <a:latin typeface="Comic Sans MS" charset="0"/>
              </a:rPr>
              <a:t>To calculate VAT and income tax.</a:t>
            </a:r>
          </a:p>
          <a:p>
            <a:pPr eaLnBrk="1" hangingPunct="1">
              <a:lnSpc>
                <a:spcPct val="80000"/>
              </a:lnSpc>
            </a:pPr>
            <a:endParaRPr lang="en-GB" sz="1500">
              <a:latin typeface="Comic Sans MS" charset="0"/>
            </a:endParaRPr>
          </a:p>
        </p:txBody>
      </p:sp>
      <p:sp>
        <p:nvSpPr>
          <p:cNvPr id="24583" name="Text Box 4"/>
          <p:cNvSpPr txBox="1">
            <a:spLocks noChangeArrowheads="1"/>
          </p:cNvSpPr>
          <p:nvPr/>
        </p:nvSpPr>
        <p:spPr bwMode="auto">
          <a:xfrm>
            <a:off x="4932363" y="3500438"/>
            <a:ext cx="3384550" cy="25638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/>
              <a:t>When working in business we may choose between fractions, decimals and %s to make a sale item look more appealing to customers. For example, 20% off may sound more appealing than 1/5 off a sale item, even though they are really the same amount!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rayons">
  <a:themeElements>
    <a:clrScheme name="Crayons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Crayo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rayons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4568</TotalTime>
  <Words>651</Words>
  <Application>Microsoft Macintosh PowerPoint</Application>
  <PresentationFormat>On-screen Show (4:3)</PresentationFormat>
  <Paragraphs>165</Paragraphs>
  <Slides>12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Crayons</vt:lpstr>
      <vt:lpstr>FRACTIONS, DECIMALS, AND PERCENTS</vt:lpstr>
      <vt:lpstr>Session Outcomes:</vt:lpstr>
      <vt:lpstr>What are fractions?</vt:lpstr>
      <vt:lpstr>What are fractions?</vt:lpstr>
      <vt:lpstr>Writing fractions?</vt:lpstr>
      <vt:lpstr>Converting between fractions, decimals and %:</vt:lpstr>
      <vt:lpstr>Converting between fractions, decimals and %:</vt:lpstr>
      <vt:lpstr>PowerPoint Presentation</vt:lpstr>
      <vt:lpstr>Why use fractions, decimals and %?</vt:lpstr>
      <vt:lpstr>Where can we find fractions?</vt:lpstr>
      <vt:lpstr>PowerPoint Presentation</vt:lpstr>
      <vt:lpstr>WANT TO PLAY A COMPUTER GAME?</vt:lpstr>
    </vt:vector>
  </TitlesOfParts>
  <Company>Lincoln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Functional Skills MATHS  - use common fractions, decimals and percentages</dc:title>
  <dc:subject>Functional Maths E3-L2</dc:subject>
  <dc:creator>Helen Holt</dc:creator>
  <cp:lastModifiedBy>kim.nelson Nelson</cp:lastModifiedBy>
  <cp:revision>70</cp:revision>
  <dcterms:created xsi:type="dcterms:W3CDTF">2009-08-20T12:54:14Z</dcterms:created>
  <dcterms:modified xsi:type="dcterms:W3CDTF">2012-02-09T05:14:51Z</dcterms:modified>
</cp:coreProperties>
</file>